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5" r:id="rId5"/>
    <p:sldId id="276" r:id="rId6"/>
    <p:sldId id="278" r:id="rId7"/>
    <p:sldId id="281" r:id="rId8"/>
    <p:sldId id="283" r:id="rId9"/>
    <p:sldId id="285" r:id="rId10"/>
    <p:sldId id="290" r:id="rId11"/>
    <p:sldId id="292" r:id="rId12"/>
    <p:sldId id="293" r:id="rId13"/>
    <p:sldId id="294" r:id="rId14"/>
    <p:sldId id="363" r:id="rId15"/>
    <p:sldId id="418" r:id="rId16"/>
    <p:sldId id="419" r:id="rId17"/>
    <p:sldId id="42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wershow.com/view/11e9c6-YzFiN/Sociobiology_powerpoint_ppt_present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Studije roda</a:t>
            </a:r>
            <a:r>
              <a:rPr lang="sr-Latn-CS" dirty="0" smtClean="0"/>
              <a:t>. Osnovni pojmovi: pol i rod.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Vodič kroz ispitna pitanja, zadaci.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Sociologija i rod. Sociobilogija/ljudska biogramatika (Haralambos)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Sociobiolozi negiraju seksističku prirodu svoje teorije. Tvrde da žene i muškarci samo na različite načine slede cilj: prenošenje gena na sledeće genaracije. Ljudi odabiru i drugačije obrasce ponašanja, ali su oni protivni biološkim predispozicijama i manje efikasni u održanju vrste.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Kao dokaze ispravnosti teorije, sociobiolozi ističu istraživanja na životinjama (dominantni mužjaci lavova i nekih vrsta majmuna).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Biologija i polna podela rada (Haralambos)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Još jedno </a:t>
            </a:r>
            <a:r>
              <a:rPr lang="sr-Latn-CS" dirty="0" smtClean="0"/>
              <a:t>polazi </a:t>
            </a:r>
            <a:r>
              <a:rPr lang="sr-Latn-CS" dirty="0" smtClean="0"/>
              <a:t>od primetnih fizičkih razlika i povezuje ih sa društvenim ulogama.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Džordž Piter Murdok (George Peter Murdock</a:t>
            </a:r>
            <a:r>
              <a:rPr lang="sr-Latn-CS" dirty="0" smtClean="0"/>
              <a:t>).</a:t>
            </a:r>
          </a:p>
          <a:p>
            <a:pPr>
              <a:defRPr/>
            </a:pPr>
            <a:r>
              <a:rPr lang="sr-Latn-CS" dirty="0" smtClean="0"/>
              <a:t>Šta je istraživao i do kakvog </a:t>
            </a:r>
            <a:r>
              <a:rPr lang="sr-Latn-CS" dirty="0" smtClean="0"/>
              <a:t>biološki </a:t>
            </a:r>
            <a:r>
              <a:rPr lang="sr-Latn-CS" dirty="0" smtClean="0"/>
              <a:t>zanovanog objašnjenja </a:t>
            </a:r>
            <a:r>
              <a:rPr lang="sr-Latn-CS" dirty="0" smtClean="0"/>
              <a:t>ponašanja žena i </a:t>
            </a:r>
            <a:r>
              <a:rPr lang="sr-Latn-CS" dirty="0" smtClean="0"/>
              <a:t>muškaraca je došao?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Biologija i polna podela rada (Haralambos)</a:t>
            </a:r>
            <a:endParaRPr lang="en-US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sr-Latn-CS" dirty="0" smtClean="0"/>
              <a:t>Talkot Parsons (Talcott Parsons) na sličan način objašnjava ulogu žene u nuklearnoj porodici industrijskog društva. Ova porodica se specijalizovala za dve </a:t>
            </a:r>
            <a:r>
              <a:rPr lang="sr-Latn-CS" dirty="0" smtClean="0"/>
              <a:t>funkcije. Koje?</a:t>
            </a: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Biologija i polna podela rada (Haralambos)</a:t>
            </a:r>
            <a:endParaRPr lang="en-US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dirty="0" smtClean="0"/>
              <a:t>Džon Bolbi (John Bowlby) je istraživao maloletničku delinkvenciju. </a:t>
            </a:r>
            <a:endParaRPr lang="sr-Latn-CS" dirty="0" smtClean="0"/>
          </a:p>
          <a:p>
            <a:pPr eaLnBrk="1" hangingPunct="1"/>
            <a:r>
              <a:rPr lang="sr-Latn-CS" dirty="0" smtClean="0"/>
              <a:t>Do kojih zaključaka je došao?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Polna i rodna socijalizacija (Haralambos)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Rod i kultura.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En </a:t>
            </a:r>
            <a:r>
              <a:rPr lang="sr-Latn-CS" dirty="0" smtClean="0"/>
              <a:t>Oukli pokazuje kako se ponašanje devojčica i dečaka oblikuje od najranijeg </a:t>
            </a:r>
            <a:r>
              <a:rPr lang="sr-Latn-CS" dirty="0" smtClean="0"/>
              <a:t>uzrasta.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Kako vaspitavamo devojčice, a kako dečake?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Pitanja i literatura za ispit: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7408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867400"/>
          </a:xfrm>
        </p:spPr>
        <p:txBody>
          <a:bodyPr/>
          <a:lstStyle/>
          <a:p>
            <a:r>
              <a:rPr lang="sr-Latn-CS" sz="2400" dirty="0" smtClean="0"/>
              <a:t>Osnovni </a:t>
            </a:r>
            <a:r>
              <a:rPr lang="sr-Latn-CS" sz="2400" dirty="0" smtClean="0"/>
              <a:t>pojmovi: pol i rod. </a:t>
            </a:r>
            <a:r>
              <a:rPr lang="sr-Latn-CS" sz="2400" b="1" dirty="0" smtClean="0"/>
              <a:t>Haralambos</a:t>
            </a:r>
            <a:r>
              <a:rPr lang="sr-Latn-CS" sz="2400" dirty="0" smtClean="0"/>
              <a:t>. </a:t>
            </a:r>
            <a:endParaRPr lang="en-US" sz="2400" dirty="0" smtClean="0"/>
          </a:p>
          <a:p>
            <a:r>
              <a:rPr lang="sr-Latn-CS" sz="2400" dirty="0" smtClean="0"/>
              <a:t>Hormonska objašnjenja polnih i rodnih razlika. Lateralizacija mozga.</a:t>
            </a:r>
            <a:r>
              <a:rPr lang="sr-Latn-CS" sz="2400" b="1" dirty="0" smtClean="0"/>
              <a:t> </a:t>
            </a:r>
            <a:r>
              <a:rPr lang="sr-Latn-CS" sz="2400" dirty="0" smtClean="0"/>
              <a:t>Sociobiologija. Biologija i polna podela rada. </a:t>
            </a:r>
            <a:r>
              <a:rPr lang="sr-Latn-CS" sz="2400" b="1" dirty="0" smtClean="0"/>
              <a:t>Haralambos</a:t>
            </a:r>
            <a:r>
              <a:rPr lang="sr-Latn-CS" sz="2400" dirty="0" smtClean="0"/>
              <a:t>. </a:t>
            </a:r>
            <a:endParaRPr lang="en-US" sz="2400" dirty="0" smtClean="0"/>
          </a:p>
          <a:p>
            <a:r>
              <a:rPr lang="sr-Latn-CS" sz="2400" dirty="0" smtClean="0"/>
              <a:t>Kultura i rod. Rodna socijalizacija. </a:t>
            </a:r>
            <a:endParaRPr lang="sr-Latn-CS" sz="2400" b="1" dirty="0" smtClean="0"/>
          </a:p>
          <a:p>
            <a:r>
              <a:rPr lang="sr-Latn-CS" sz="2400" b="1" dirty="0" smtClean="0"/>
              <a:t>Šira: </a:t>
            </a:r>
            <a:r>
              <a:rPr lang="sr-Latn-CS" sz="2400" dirty="0" smtClean="0"/>
              <a:t>Šeri </a:t>
            </a:r>
            <a:r>
              <a:rPr lang="sr-Latn-CS" sz="2400" dirty="0" smtClean="0"/>
              <a:t>Ortner </a:t>
            </a:r>
            <a:r>
              <a:rPr lang="sr-Latn-CS" sz="2400" dirty="0" smtClean="0"/>
              <a:t>Žena spram muškarca kao priroda spram kulture </a:t>
            </a:r>
            <a:r>
              <a:rPr lang="sr-Latn-CS" sz="2400" dirty="0" smtClean="0"/>
              <a:t>u: </a:t>
            </a:r>
            <a:r>
              <a:rPr lang="sr-Latn-CS" sz="2400" i="1" dirty="0" smtClean="0"/>
              <a:t>Antropologija </a:t>
            </a:r>
            <a:r>
              <a:rPr lang="sr-Latn-CS" sz="2400" i="1" dirty="0" smtClean="0"/>
              <a:t>žene.</a:t>
            </a:r>
            <a:r>
              <a:rPr lang="sr-Latn-CS" sz="2400" dirty="0" smtClean="0"/>
              <a:t> </a:t>
            </a:r>
            <a:endParaRPr lang="en-US" sz="2400" dirty="0" smtClean="0"/>
          </a:p>
          <a:p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Javiti se predmetnom profesoru u vezi konsultacija. 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azmisliti o problematizaciji gradiva za teme za radove.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Primeri tema za radove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Žene i muškarci – slični ili različiti?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eorija o hormonima – činjenice i kritika (model primenjiv na sve pomenute teorije)</a:t>
            </a:r>
          </a:p>
          <a:p>
            <a:r>
              <a:rPr lang="sr-Latn-RS" smtClean="0"/>
              <a:t>Rod – kultura naspram biologije?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dirty="0" smtClean="0"/>
              <a:t>Da li su pol i rod sinonimi</a:t>
            </a:r>
            <a:r>
              <a:rPr lang="sr-Latn-CS" dirty="0" smtClean="0"/>
              <a:t>?</a:t>
            </a:r>
          </a:p>
          <a:p>
            <a:pPr eaLnBrk="1" hangingPunct="1"/>
            <a:r>
              <a:rPr lang="sr-Latn-CS" dirty="0" smtClean="0"/>
              <a:t>Kako ih definšemo u sociologiji?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K</a:t>
            </a:r>
            <a:r>
              <a:rPr lang="sr-Latn-RS" sz="3000" dirty="0" smtClean="0"/>
              <a:t>ako p</a:t>
            </a:r>
            <a:r>
              <a:rPr lang="en-US" sz="3000" dirty="0" err="1" smtClean="0"/>
              <a:t>rirodne</a:t>
            </a:r>
            <a:r>
              <a:rPr lang="en-US" sz="3000" dirty="0" smtClean="0"/>
              <a:t> </a:t>
            </a:r>
            <a:r>
              <a:rPr lang="en-US" sz="3000" dirty="0" err="1" smtClean="0"/>
              <a:t>razlike</a:t>
            </a:r>
            <a:r>
              <a:rPr lang="en-US" sz="3000" dirty="0" smtClean="0"/>
              <a:t> </a:t>
            </a:r>
            <a:r>
              <a:rPr lang="en-US" sz="3000" dirty="0" err="1" smtClean="0"/>
              <a:t>postaju</a:t>
            </a:r>
            <a:r>
              <a:rPr lang="en-US" sz="3000" dirty="0" smtClean="0"/>
              <a:t> </a:t>
            </a:r>
            <a:r>
              <a:rPr lang="en-US" sz="3000" dirty="0" err="1" smtClean="0"/>
              <a:t>opravdanje</a:t>
            </a:r>
            <a:r>
              <a:rPr lang="en-US" sz="3000" dirty="0" smtClean="0"/>
              <a:t> </a:t>
            </a:r>
            <a:r>
              <a:rPr lang="en-US" sz="3000" dirty="0" err="1" smtClean="0"/>
              <a:t>za</a:t>
            </a:r>
            <a:r>
              <a:rPr lang="en-US" sz="3000" dirty="0" smtClean="0"/>
              <a:t> </a:t>
            </a:r>
            <a:r>
              <a:rPr lang="en-US" sz="3000" dirty="0" err="1" smtClean="0"/>
              <a:t>društvene</a:t>
            </a:r>
            <a:r>
              <a:rPr lang="en-US" sz="3000" dirty="0" smtClean="0"/>
              <a:t> </a:t>
            </a:r>
            <a:r>
              <a:rPr lang="en-US" sz="3000" dirty="0" err="1" smtClean="0"/>
              <a:t>nejednakosti</a:t>
            </a:r>
            <a:r>
              <a:rPr lang="sr-Latn-RS" sz="3000" dirty="0" smtClean="0"/>
              <a:t>?</a:t>
            </a:r>
            <a:endParaRPr lang="en-US" sz="3000" dirty="0" smtClean="0"/>
          </a:p>
          <a:p>
            <a:pPr eaLnBrk="1" hangingPunct="1">
              <a:lnSpc>
                <a:spcPct val="80000"/>
              </a:lnSpc>
            </a:pPr>
            <a:endParaRPr lang="en-US" sz="3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U nauci nema jedinstvenog mišljenja povodom polnih/rodnih razlika. Jedni smatraju da su uslovljene i objašnjive biologijom, a drugi da su kulturno uslovljene. </a:t>
            </a:r>
            <a:endParaRPr lang="en-US" dirty="0" smtClean="0"/>
          </a:p>
          <a:p>
            <a:pPr>
              <a:buFont typeface="Arial" charset="0"/>
              <a:buNone/>
            </a:pPr>
            <a:endParaRPr lang="sr-Latn-C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Sociologija i rod. Sociobilogija/ljudska biogramatika (Haralambos)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Ima naučnika koji smatraju da su razlike u ponašanju i društvenim ulogama polova objašnjive </a:t>
            </a:r>
            <a:r>
              <a:rPr lang="sr-Latn-CS" dirty="0" smtClean="0">
                <a:solidFill>
                  <a:srgbClr val="00B0F0"/>
                </a:solidFill>
              </a:rPr>
              <a:t>biološkim razlikama</a:t>
            </a:r>
            <a:r>
              <a:rPr lang="sr-Latn-CS" dirty="0" smtClean="0"/>
              <a:t>, tačnije: </a:t>
            </a:r>
            <a:r>
              <a:rPr lang="sr-Latn-CS" dirty="0" smtClean="0">
                <a:solidFill>
                  <a:srgbClr val="00B0F0"/>
                </a:solidFill>
              </a:rPr>
              <a:t>hormonima i razlikama u mozgu</a:t>
            </a:r>
            <a:r>
              <a:rPr lang="sr-Latn-C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Šta su h</a:t>
            </a:r>
            <a:r>
              <a:rPr lang="sr-Latn-CS" dirty="0" smtClean="0"/>
              <a:t>ormoni i čemu služe?</a:t>
            </a:r>
            <a:endParaRPr lang="sr-Latn-C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Koji su “ženski”, a koji “muški” hormoni?</a:t>
            </a: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sr-Latn-CS" sz="3600" smtClean="0"/>
              <a:t>Sociologija i rod. Sociobilogija/ljudska biogramatika (Haralambos)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i="1" dirty="0" smtClean="0"/>
              <a:t>Pojedini autori smatraju da je a</a:t>
            </a:r>
            <a:r>
              <a:rPr lang="sr-Latn-CS" i="1" dirty="0" smtClean="0"/>
              <a:t>ktivnost </a:t>
            </a:r>
            <a:r>
              <a:rPr lang="sr-Latn-CS" i="1" dirty="0" smtClean="0"/>
              <a:t>hormona </a:t>
            </a:r>
            <a:r>
              <a:rPr lang="sr-Latn-CS" i="1" dirty="0" smtClean="0"/>
              <a:t>blisko </a:t>
            </a:r>
            <a:r>
              <a:rPr lang="sr-Latn-CS" i="1" dirty="0" smtClean="0"/>
              <a:t>povezana sa nervnim sistemom, pa bitno utiče i na ponašanje, karakter i emotivna stanja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Možete li da pronadjete dokaz (eksperimenti </a:t>
            </a:r>
            <a:r>
              <a:rPr lang="sr-Latn-CS" dirty="0" smtClean="0"/>
              <a:t>na </a:t>
            </a:r>
            <a:r>
              <a:rPr lang="sr-Latn-CS" dirty="0" smtClean="0"/>
              <a:t>životinjama, Erhart)?</a:t>
            </a:r>
            <a:r>
              <a:rPr lang="sr-Latn-CS" dirty="0" smtClean="0"/>
              <a:t>  </a:t>
            </a:r>
            <a:endParaRPr lang="en-US" dirty="0" smtClean="0"/>
          </a:p>
          <a:p>
            <a:pPr>
              <a:buFont typeface="Arial" charset="0"/>
              <a:buNone/>
            </a:pPr>
            <a:endParaRPr lang="sr-Latn-C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Sociologija i rod. Sociobilogija/ljudska biogramatika (Haralambos)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b="1" dirty="0" smtClean="0">
                <a:solidFill>
                  <a:srgbClr val="00B0F0"/>
                </a:solidFill>
              </a:rPr>
              <a:t>Šta je l</a:t>
            </a:r>
            <a:r>
              <a:rPr lang="sr-Latn-CS" b="1" dirty="0" smtClean="0">
                <a:solidFill>
                  <a:srgbClr val="00B0F0"/>
                </a:solidFill>
              </a:rPr>
              <a:t>ateralizacija mozga?</a:t>
            </a:r>
            <a:endParaRPr lang="sr-Latn-C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Smatra se i da hormoni utiču na mozak/razvoj ženskog i muškog mozga. </a:t>
            </a:r>
            <a:endParaRPr lang="sr-Latn-C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Leva </a:t>
            </a:r>
            <a:r>
              <a:rPr lang="sr-Latn-CS" dirty="0" smtClean="0"/>
              <a:t>i desna hemisfera su specijalizovane za </a:t>
            </a:r>
            <a:r>
              <a:rPr lang="sr-Latn-CS" dirty="0" smtClean="0"/>
              <a:t>koje </a:t>
            </a:r>
            <a:r>
              <a:rPr lang="sr-Latn-CS" dirty="0" smtClean="0"/>
              <a:t>veštine, odnosno vizuelno-prostorne </a:t>
            </a:r>
            <a:r>
              <a:rPr lang="sr-Latn-CS" dirty="0" smtClean="0"/>
              <a:t>sposobnosti?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Sociologija i rod. Sociobilogija/ljudska biogramatika (Haralambos)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81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Šta je s</a:t>
            </a:r>
            <a:r>
              <a:rPr lang="sr-Latn-CS" dirty="0" smtClean="0"/>
              <a:t>ociobiologija</a:t>
            </a:r>
            <a:r>
              <a:rPr lang="sr-Latn-CS" dirty="0" smtClean="0"/>
              <a:t>?</a:t>
            </a:r>
            <a:r>
              <a:rPr lang="sr-Latn-C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P</a:t>
            </a:r>
            <a:r>
              <a:rPr lang="sr-Latn-CS" dirty="0" smtClean="0"/>
              <a:t>okušaj </a:t>
            </a:r>
            <a:r>
              <a:rPr lang="sr-Latn-CS" dirty="0" smtClean="0"/>
              <a:t>povezivanja razlika u ponašanju muškaraca i žena sa polnim razlikama, preko ideja evolucije Čarlsa Darvina (Charles darwin). </a:t>
            </a:r>
            <a:r>
              <a:rPr lang="sr-Latn-CS" dirty="0" smtClean="0"/>
              <a:t>Kojih?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Utemeljiva</a:t>
            </a:r>
            <a:r>
              <a:rPr lang="sr-Latn-CS" dirty="0" smtClean="0"/>
              <a:t>č: Edvard Ozborn Vilson (</a:t>
            </a:r>
            <a:r>
              <a:rPr lang="en-US" dirty="0" smtClean="0"/>
              <a:t>Edward Osborne</a:t>
            </a:r>
            <a:r>
              <a:rPr lang="sr-Latn-CS" dirty="0" smtClean="0"/>
              <a:t> Wilson). Definisao ju je kao sistematsko proučavanje bioloških osnova svih društvenih ponašanja. (</a:t>
            </a:r>
            <a:r>
              <a:rPr lang="sr-Latn-CS" dirty="0" smtClean="0">
                <a:hlinkClick r:id="rId2"/>
              </a:rPr>
              <a:t>http://www.powershow.com/view/11e9c6-YzFiN/Sociobiology_powerpoint_ppt_presentation</a:t>
            </a:r>
            <a:r>
              <a:rPr lang="sr-Latn-CS" dirty="0" smtClean="0"/>
              <a:t> 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</a:t>
            </a:r>
            <a:r>
              <a:rPr lang="sr-Latn-CS" dirty="0" smtClean="0"/>
              <a:t>a pol i rod ju je primenio Dejvid Baraš (David Barash).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Sociologija i rod. Sociobilogija/ljudska biogramatika (Haralambos)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pPr eaLnBrk="1" hangingPunct="1"/>
            <a:r>
              <a:rPr lang="sr-Latn-CS" dirty="0" smtClean="0"/>
              <a:t>Kojim pretpostavkama s</a:t>
            </a:r>
            <a:r>
              <a:rPr lang="sr-Latn-CS" dirty="0" smtClean="0"/>
              <a:t>ociobiologija </a:t>
            </a:r>
            <a:r>
              <a:rPr lang="sr-Latn-CS" dirty="0" smtClean="0"/>
              <a:t>prevazilazi Darvinove </a:t>
            </a:r>
            <a:r>
              <a:rPr lang="sr-Latn-CS" dirty="0" smtClean="0"/>
              <a:t>postavke?</a:t>
            </a: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624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Studije roda. Osnovni pojmovi: pol i rod.</vt:lpstr>
      <vt:lpstr>Slide 2</vt:lpstr>
      <vt:lpstr>Slide 3</vt:lpstr>
      <vt:lpstr>Slide 4</vt:lpstr>
      <vt:lpstr>Sociologija i rod. Sociobilogija/ljudska biogramatika (Haralambos)</vt:lpstr>
      <vt:lpstr>Sociologija i rod. Sociobilogija/ljudska biogramatika (Haralambos)</vt:lpstr>
      <vt:lpstr>Sociologija i rod. Sociobilogija/ljudska biogramatika (Haralambos)</vt:lpstr>
      <vt:lpstr>Sociologija i rod. Sociobilogija/ljudska biogramatika (Haralambos)</vt:lpstr>
      <vt:lpstr>Sociologija i rod. Sociobilogija/ljudska biogramatika (Haralambos)</vt:lpstr>
      <vt:lpstr>Sociologija i rod. Sociobilogija/ljudska biogramatika (Haralambos)</vt:lpstr>
      <vt:lpstr>Biologija i polna podela rada (Haralambos)</vt:lpstr>
      <vt:lpstr>Biologija i polna podela rada (Haralambos)</vt:lpstr>
      <vt:lpstr>Biologija i polna podela rada (Haralambos)</vt:lpstr>
      <vt:lpstr>Polna i rodna socijalizacija (Haralambos)</vt:lpstr>
      <vt:lpstr>Pitanja i literatura za ispit: </vt:lpstr>
      <vt:lpstr>Slide 16</vt:lpstr>
      <vt:lpstr>Primeri tema za radove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Studije roda. Osnovni pojmovi: pol i rod.</dc:title>
  <dc:creator>D</dc:creator>
  <cp:lastModifiedBy>Dmitras</cp:lastModifiedBy>
  <cp:revision>8</cp:revision>
  <dcterms:created xsi:type="dcterms:W3CDTF">2006-08-16T00:00:00Z</dcterms:created>
  <dcterms:modified xsi:type="dcterms:W3CDTF">2020-11-30T16:16:25Z</dcterms:modified>
</cp:coreProperties>
</file>