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58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03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1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5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851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5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0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4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394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7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471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327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8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603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9F432-148E-4F59-84C7-244DD8139639}" type="datetimeFigureOut">
              <a:rPr lang="sr-Latn-RS" smtClean="0"/>
              <a:t>24.2.2019.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0A146-F537-43BC-9F83-C348CAD095D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49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ФОРМИРАЊЕ НАВИКА КОД ДЕЦЕ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2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7933"/>
          </a:xfrm>
        </p:spPr>
        <p:txBody>
          <a:bodyPr/>
          <a:lstStyle/>
          <a:p>
            <a:r>
              <a:rPr lang="ru-RU" dirty="0"/>
              <a:t>Навика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4856"/>
            <a:ext cx="10119527" cy="34410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представља стечену радњу која је током дугог увежбавања постала у великој мери </a:t>
            </a:r>
            <a:r>
              <a:rPr lang="ru-RU" b="1" dirty="0"/>
              <a:t>аутоматизована</a:t>
            </a:r>
            <a:r>
              <a:rPr lang="ru-RU" dirty="0"/>
              <a:t>, а то значи да често понављање извесних покрета и радњи, омогућује њихово учвршћивање у нервном систему, услед чега се </a:t>
            </a:r>
            <a:r>
              <a:rPr lang="ru-RU" b="1" dirty="0"/>
              <a:t>радња механизује </a:t>
            </a:r>
            <a:r>
              <a:rPr lang="ru-RU" dirty="0"/>
              <a:t>тј. обавља се сама од себе, без посебно усмерене и</a:t>
            </a:r>
            <a:r>
              <a:rPr lang="en-GB" dirty="0"/>
              <a:t> </a:t>
            </a:r>
            <a:r>
              <a:rPr lang="ru-RU" dirty="0"/>
              <a:t>концентрисане пажње</a:t>
            </a:r>
            <a:endParaRPr lang="en-US" dirty="0"/>
          </a:p>
          <a:p>
            <a:r>
              <a:rPr lang="ru-RU" dirty="0"/>
              <a:t>Улога </a:t>
            </a:r>
            <a:r>
              <a:rPr lang="ru-RU" sz="3000" b="1" dirty="0"/>
              <a:t>степена свесности </a:t>
            </a:r>
            <a:r>
              <a:rPr lang="ru-RU" dirty="0"/>
              <a:t>при првим зачецима формирања било које навике је веома велика, али касније, његова значајност постаје све мања</a:t>
            </a:r>
            <a:r>
              <a:rPr lang="en-US" dirty="0"/>
              <a:t> - </a:t>
            </a:r>
            <a:r>
              <a:rPr lang="ru-RU" dirty="0"/>
              <a:t>у почетку</a:t>
            </a:r>
            <a:r>
              <a:rPr lang="en-US" dirty="0"/>
              <a:t> </a:t>
            </a:r>
            <a:r>
              <a:rPr lang="ru-RU" dirty="0"/>
              <a:t>се једна делатност обавља уз пуно учешће свести, али честим понављањем тј. вежбањем, делатност почиње да се одвија све брже и ефикасније, док улога свести тј. размишљање о томе како треба обавити неку делатност (радњу) постаје готово занемарујућа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2801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Прве навике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 формирају без већег удела процеса учења. Што је дете старије, улога учења постаје све већа</a:t>
            </a:r>
            <a:endParaRPr lang="en-US" dirty="0"/>
          </a:p>
          <a:p>
            <a:r>
              <a:rPr lang="ru-RU" dirty="0"/>
              <a:t>Захваљујући учењу многе навике се одрже и онда када престане деловати мотив који их је изазвао. Зато, навике које се код детета на време развију, прате његову, касније у потпуности, оформљену личност кроз читав живот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308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ОСНОВНЕ НАВИКЕ ДЕЦЕ МЛАЂЕГ УЗРАСТА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Када говоримо о навикама</a:t>
            </a:r>
            <a:r>
              <a:rPr lang="en-GB" dirty="0"/>
              <a:t> </a:t>
            </a:r>
            <a:r>
              <a:rPr lang="en-US" dirty="0"/>
              <a:t>- </a:t>
            </a:r>
            <a:r>
              <a:rPr lang="ru-RU" dirty="0"/>
              <a:t>искључиво мислимо на </a:t>
            </a:r>
            <a:r>
              <a:rPr lang="ru-RU" sz="3200" b="1" dirty="0"/>
              <a:t>позитивне навике</a:t>
            </a:r>
            <a:r>
              <a:rPr lang="ru-RU" dirty="0"/>
              <a:t> под којима се подразумева чување и неговање здравља, културно понашање, па затим и навике за умни и физички рад</a:t>
            </a:r>
            <a:endParaRPr lang="en-US" dirty="0"/>
          </a:p>
          <a:p>
            <a:r>
              <a:rPr lang="ru-RU" dirty="0"/>
              <a:t> Услед изостанка правилног васпитања, могу се развити и лоше навике </a:t>
            </a:r>
            <a:endParaRPr lang="en-US" dirty="0"/>
          </a:p>
          <a:p>
            <a:r>
              <a:rPr lang="ru-RU" dirty="0"/>
              <a:t>Од навика посебно треба развијати:</a:t>
            </a:r>
            <a:endParaRPr lang="en-US" dirty="0"/>
          </a:p>
          <a:p>
            <a:pPr marL="514350" indent="-514350">
              <a:buAutoNum type="arabicPeriod"/>
            </a:pPr>
            <a:r>
              <a:rPr lang="ru-RU" dirty="0"/>
              <a:t>хигијенске навике, </a:t>
            </a:r>
            <a:endParaRPr lang="en-US" dirty="0"/>
          </a:p>
          <a:p>
            <a:pPr marL="514350" indent="-514350">
              <a:buAutoNum type="arabicPeriod"/>
            </a:pPr>
            <a:r>
              <a:rPr lang="ru-RU" dirty="0"/>
              <a:t>навике културног понашања и </a:t>
            </a:r>
            <a:endParaRPr lang="en-US" dirty="0"/>
          </a:p>
          <a:p>
            <a:pPr marL="514350" indent="-514350">
              <a:buAutoNum type="arabicPeriod"/>
            </a:pPr>
            <a:r>
              <a:rPr lang="ru-RU" dirty="0"/>
              <a:t>радне навике које, ако су на време усађене, кроз живот могу бити од пресудног значаја за успех појединца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9919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84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Хигијенске навике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535"/>
            <a:ext cx="10515600" cy="43694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доприносе физичком јачању организма и чувању дечијег здравља</a:t>
            </a:r>
            <a:endParaRPr lang="en-US" dirty="0"/>
          </a:p>
          <a:p>
            <a:r>
              <a:rPr lang="ru-RU" dirty="0"/>
              <a:t>Дете треба да се навикне да хигијенски живи, да се пријатно осећа у чистом и уредном, а тек касније долази до свести детета и потреба за тим (умивање, прање зуба, облачење, обување)</a:t>
            </a:r>
            <a:endParaRPr lang="en-US" dirty="0"/>
          </a:p>
          <a:p>
            <a:r>
              <a:rPr lang="ru-RU" dirty="0"/>
              <a:t> Под хигијенским навикама се подразумијевају навике за одржавање личне хигијене, хигијене одеће и обуће, животног окружења…</a:t>
            </a:r>
          </a:p>
          <a:p>
            <a:r>
              <a:rPr lang="ru-RU" dirty="0"/>
              <a:t>формирање хигијенских навика је </a:t>
            </a:r>
            <a:r>
              <a:rPr lang="ru-RU" b="1" dirty="0"/>
              <a:t>предуслов за формирање правилних радних навика </a:t>
            </a:r>
            <a:r>
              <a:rPr lang="ru-RU" dirty="0"/>
              <a:t>важних за школу - уколико дете има своје обавезе, нпр. да пре спавања поспреми своје играчке, одећу стави на полицу... биће му знатно лакше да, када крене у школу, организује своје време или у одређено време ради домаће задатке, чува своје књиге... </a:t>
            </a:r>
          </a:p>
          <a:p>
            <a:r>
              <a:rPr lang="ru-RU" dirty="0"/>
              <a:t>развујати културно хигијенске навике, одржавање личне хигијене деце, развијати правилан однос према исхрани, правилан ритам живљења у вртићу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1960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Навике културног понашања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омогућују детету да се што боље снађе у друштву вршњака и одраслих </a:t>
            </a:r>
            <a:endParaRPr lang="en-US" dirty="0"/>
          </a:p>
          <a:p>
            <a:r>
              <a:rPr lang="ru-RU" dirty="0"/>
              <a:t>Ако га од малена навикнемо да се пристојно понаша, помогли смо му да се што пре осамостали, да са лакоћом ступа у контакте са вршњацима и одраслима </a:t>
            </a:r>
            <a:endParaRPr lang="en-US" dirty="0"/>
          </a:p>
          <a:p>
            <a:r>
              <a:rPr lang="ru-RU" dirty="0"/>
              <a:t>Добро формиране навике културног понашања од посебног су значаја у моментима дететовог </a:t>
            </a:r>
            <a:r>
              <a:rPr lang="ru-RU" b="1" dirty="0"/>
              <a:t>првог контакта са школом </a:t>
            </a:r>
            <a:r>
              <a:rPr lang="ru-RU" dirty="0"/>
              <a:t>која представља нову средину и сасвим нови животни доживљај</a:t>
            </a:r>
          </a:p>
          <a:p>
            <a:endParaRPr lang="en-U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644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01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Радне навике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73619"/>
            <a:ext cx="9601196" cy="45357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формирање дететовог правилног односа према раду и његовим постепеним увођењем у рад </a:t>
            </a:r>
            <a:endParaRPr lang="en-GB" dirty="0"/>
          </a:p>
          <a:p>
            <a:endParaRPr lang="en-US" dirty="0"/>
          </a:p>
          <a:p>
            <a:r>
              <a:rPr lang="ru-RU" dirty="0"/>
              <a:t>Приликом формирања радних навика, посебну пажњу треба обратити на </a:t>
            </a:r>
            <a:r>
              <a:rPr lang="ru-RU" b="1" dirty="0"/>
              <a:t>узраст детета </a:t>
            </a:r>
            <a:r>
              <a:rPr lang="ru-RU" dirty="0"/>
              <a:t>и његове могућности, јер за радне навике важи принцип да задатке које постављамо и дужности на које дете навикавамо, морамо одмерити у складу са његовим могућностима и способностима</a:t>
            </a:r>
            <a:endParaRPr lang="en-US" dirty="0"/>
          </a:p>
          <a:p>
            <a:r>
              <a:rPr lang="ru-RU" dirty="0"/>
              <a:t>Велику улогу у формирању радних навика имају </a:t>
            </a:r>
            <a:r>
              <a:rPr lang="ru-RU" b="1" dirty="0"/>
              <a:t>примери одраслих</a:t>
            </a:r>
            <a:r>
              <a:rPr lang="ru-RU" dirty="0"/>
              <a:t>. Дете се навикава на рад или на беспосличарење, првенствено угледајући се на своје родитеље са којима се идентификује. Ако родитељи избегавају рад, онда се у таквој породици не могу неговати радне особине детета, нити оно у раду може осетити задовољство. Такав рад је за дете терет и принуда, а не животна потреба </a:t>
            </a:r>
            <a:endParaRPr lang="en-US" dirty="0"/>
          </a:p>
          <a:p>
            <a:r>
              <a:rPr lang="sr-Cyrl-RS" dirty="0"/>
              <a:t>Радне навике места и времена</a:t>
            </a:r>
            <a:endParaRPr lang="ru-RU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6095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702"/>
          </a:xfrm>
        </p:spPr>
        <p:txBody>
          <a:bodyPr>
            <a:normAutofit fontScale="90000"/>
          </a:bodyPr>
          <a:lstStyle/>
          <a:p>
            <a:r>
              <a:rPr lang="ru-RU" dirty="0"/>
              <a:t>Дисциплина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3860"/>
            <a:ext cx="10515600" cy="4263103"/>
          </a:xfrm>
        </p:spPr>
        <p:txBody>
          <a:bodyPr>
            <a:normAutofit/>
          </a:bodyPr>
          <a:lstStyle/>
          <a:p>
            <a:r>
              <a:rPr lang="ru-RU" dirty="0"/>
              <a:t>је један од кључних фактора у формирању навика код деце</a:t>
            </a:r>
          </a:p>
          <a:p>
            <a:r>
              <a:rPr lang="ru-RU" dirty="0"/>
              <a:t> Дисциплина НЕ СМЕ да буде ауторитарна. То значи да не сме да постоји крут режим јер се на тај начин спречава свестран развој детета. Крут режим се огледа у наметању присиле, кажњавања и слепе послушности (уради нешто само зато што сам ти ја тако рекла)</a:t>
            </a:r>
          </a:p>
          <a:p>
            <a:r>
              <a:rPr lang="ru-RU" dirty="0"/>
              <a:t>Дисциплина која је пожељна је да се детету помогне да задовољава своје потребе на пожељан и социјално прихватљив начин </a:t>
            </a:r>
          </a:p>
        </p:txBody>
      </p:sp>
    </p:spTree>
    <p:extLst>
      <p:ext uri="{BB962C8B-B14F-4D97-AF65-F5344CB8AC3E}">
        <p14:creationId xmlns:p14="http://schemas.microsoft.com/office/powerpoint/2010/main" val="88543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626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ФОРМИРАЊЕ НАВИКА КОД ДЕЦЕ</vt:lpstr>
      <vt:lpstr>Навика</vt:lpstr>
      <vt:lpstr>Прве навике </vt:lpstr>
      <vt:lpstr>ОСНОВНЕ НАВИКЕ ДЕЦЕ МЛАЂЕГ УЗРАСТА</vt:lpstr>
      <vt:lpstr>Хигијенске навике </vt:lpstr>
      <vt:lpstr>Навике културног понашања</vt:lpstr>
      <vt:lpstr>Радне навике </vt:lpstr>
      <vt:lpstr>Дисциплина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ФОРМИРАЊЕ НАВИКА КОД ДЕЦЕ</dc:title>
  <dc:creator>Dragan Milosevic</dc:creator>
  <cp:lastModifiedBy>Dragan Milosevic</cp:lastModifiedBy>
  <cp:revision>8</cp:revision>
  <dcterms:created xsi:type="dcterms:W3CDTF">2017-02-19T17:12:03Z</dcterms:created>
  <dcterms:modified xsi:type="dcterms:W3CDTF">2019-02-24T19:10:05Z</dcterms:modified>
</cp:coreProperties>
</file>