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8485CA-8EEC-4B06-8FA3-7A4FABFC2AB0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C271C4-A662-4DD4-9DC0-A12A3258384F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priredila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prof. dr Ankica Simona Kovačević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5400" smtClean="0">
                <a:latin typeface="Times New Roman" pitchFamily="18" charset="0"/>
                <a:cs typeface="Times New Roman" pitchFamily="18" charset="0"/>
              </a:rPr>
              <a:t>Socijalna odba</a:t>
            </a: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čenost</a:t>
            </a:r>
            <a:endParaRPr lang="sr-Cyrl-RS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mpjuter\AppData\Local\Microsoft\Windows\Temporary Internet Files\Content.IE5\V77MVHO7\inclusi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800600"/>
            <a:ext cx="1855793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 socijalnoj odbačenosti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Socijalna odbačenost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podrazumeva aktivno isključivanje osobe iz socijalnih aktivnosti.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najopštija definicija socijalne odbačenosti podrazumeva u prvom redu da vršnjaci čine namerno isključivanje, ignorisanje ili sprečavanje deteta da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aktivnostima grupe.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ompjuter\AppData\Local\Microsoft\Windows\Temporary Internet Files\Content.IE5\FOLBWRSD\social-inclus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181600"/>
            <a:ext cx="1257300" cy="832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Kako pomoći detetu sa smetnjama u razvoju da izbegne opasnost socijalne odbačenosti?</a:t>
            </a:r>
            <a:endParaRPr lang="sr-Cyrl-R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Ključ odgovora na ovo pitanje nalazi se u rukama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VASPITAČA!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Vaspitač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može preduprediti, ublažiti i eliminisati vršnjačku odbačenost dece sa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smetnjama u 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Kako?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Nije lako pridobiti dečji kolektiv da prihvati nekomunikativnog vršnjaka sa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smetnjama u 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Ovde imamo jedan vrlo delikatan problem, koji mora rešiti prvenstveno 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VASPITAČ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ne defektolog.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Pripremiti dečji kolektiv da prihvati nekog ko ih se plaši ili ko ih izbegava nije tako lako ni jednostavno.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O socijalnoj prihvaćenosti</a:t>
            </a:r>
            <a:endParaRPr lang="sr-Cyrl-R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Socijalna prihvaćenost na predškolskom uzrastu ima ključnu važnost za razvoj deteta, a za dete sa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smetnjama u 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ima izuzetan značaj jer se radi o periodu razvoja u kome dete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stiče prve predstave 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kada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sebe, svoje mane i vrline, kada intenzivno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razvija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svoje komunikacione sposobnosti.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Koje su pretpostavke socijalne prihvaćenosti za predškolce?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svest o vršnjacima i zainteresovanost za njih,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komunikaci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sposobnosti,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spremnost uključivanja u igru i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uspostavljanje prijateljskih odnosa sa vršnjacima.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Pet principa za inkluziju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Princip socijalne prihvaćenosti i podrške,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Princip rane prevencije i rehabilitacije,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Princip individualizacije,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Princip funkcionalnog razvijanja sposobnosti,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Princip stimulacije i kompenzacije.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Pitanja</a:t>
            </a:r>
            <a:r>
              <a:rPr lang="en-US" dirty="0" smtClean="0"/>
              <a:t>?</a:t>
            </a:r>
            <a:endParaRPr lang="sr-Cyrl-RS" dirty="0"/>
          </a:p>
        </p:txBody>
      </p:sp>
      <p:pic>
        <p:nvPicPr>
          <p:cNvPr id="1026" name="Picture 2" descr="C:\Users\Kompjuter\AppData\Local\Microsoft\Windows\Temporary Internet Files\Content.IE5\6A168UOE\question_symbol_thinking_solution_3d_character_stock_photo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28800"/>
            <a:ext cx="2933700" cy="391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sr-Cyrl-R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  <p:pic>
        <p:nvPicPr>
          <p:cNvPr id="3075" name="Picture 3" descr="C:\Users\Kompjuter\AppData\Local\Microsoft\Windows\Temporary Internet Files\Content.IE5\95ZY0IF3\inclusion-socia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6324600" cy="2920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284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Socijalna odbačenost</vt:lpstr>
      <vt:lpstr>O socijalnoj odbačenosti</vt:lpstr>
      <vt:lpstr>Kako pomoći detetu sa smetnjama u razvoju da izbegne opasnost socijalne odbačenosti?</vt:lpstr>
      <vt:lpstr>Kako?</vt:lpstr>
      <vt:lpstr>O socijalnoj prihvaćenosti</vt:lpstr>
      <vt:lpstr>Koje su pretpostavke socijalne prihvaćenosti za predškolce? </vt:lpstr>
      <vt:lpstr>Pet principa za inkluziju </vt:lpstr>
      <vt:lpstr>Pitanja?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Socijalna odbačenost</dc:title>
  <dc:creator>Kompjuter</dc:creator>
  <cp:lastModifiedBy>Kompjuter</cp:lastModifiedBy>
  <cp:revision>9</cp:revision>
  <dcterms:created xsi:type="dcterms:W3CDTF">2020-01-24T11:05:17Z</dcterms:created>
  <dcterms:modified xsi:type="dcterms:W3CDTF">2020-01-25T08:55:59Z</dcterms:modified>
</cp:coreProperties>
</file>