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2" r:id="rId16"/>
    <p:sldId id="283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1FD85F-9C56-4CEA-AD13-20D8A0E578E5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47B4DE-CA13-4B5F-8AB4-58E89995BACA}">
      <dgm:prSet phldrT="[Text]"/>
      <dgm:spPr/>
      <dgm:t>
        <a:bodyPr/>
        <a:lstStyle/>
        <a:p>
          <a:r>
            <a:rPr lang="sr-Cyrl-RS" dirty="0">
              <a:latin typeface="Times New Roman" pitchFamily="18" charset="0"/>
              <a:cs typeface="Times New Roman" pitchFamily="18" charset="0"/>
            </a:rPr>
            <a:t>Здравствено стање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00DA19B-3D4A-4B64-BF24-AF41F17F1A90}" type="parTrans" cxnId="{07A6B813-8445-432E-B92C-1A5F9DA2B36D}">
      <dgm:prSet/>
      <dgm:spPr/>
      <dgm:t>
        <a:bodyPr/>
        <a:lstStyle/>
        <a:p>
          <a:endParaRPr lang="en-US"/>
        </a:p>
      </dgm:t>
    </dgm:pt>
    <dgm:pt modelId="{8F3E6A08-AA73-4D6B-B5A7-4605504839BC}" type="sibTrans" cxnId="{07A6B813-8445-432E-B92C-1A5F9DA2B36D}">
      <dgm:prSet/>
      <dgm:spPr/>
      <dgm:t>
        <a:bodyPr/>
        <a:lstStyle/>
        <a:p>
          <a:endParaRPr lang="en-US"/>
        </a:p>
      </dgm:t>
    </dgm:pt>
    <dgm:pt modelId="{AEED1A81-C06D-4BCD-A877-61622C9DF1D7}">
      <dgm:prSet phldrT="[Text]"/>
      <dgm:spPr/>
      <dgm:t>
        <a:bodyPr/>
        <a:lstStyle/>
        <a:p>
          <a:r>
            <a:rPr lang="sr-Cyrl-RS" dirty="0">
              <a:latin typeface="Times New Roman" pitchFamily="18" charset="0"/>
              <a:cs typeface="Times New Roman" pitchFamily="18" charset="0"/>
            </a:rPr>
            <a:t>Функционисање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B2CCAF1A-4DB5-4BFF-99A4-450587582CBF}" type="parTrans" cxnId="{8087CFEE-4D81-4AD0-95CF-02C344C7E8A1}">
      <dgm:prSet/>
      <dgm:spPr/>
      <dgm:t>
        <a:bodyPr/>
        <a:lstStyle/>
        <a:p>
          <a:endParaRPr lang="en-US" dirty="0"/>
        </a:p>
      </dgm:t>
    </dgm:pt>
    <dgm:pt modelId="{4BE5F547-915D-4E77-B480-5533CAEC82FC}" type="sibTrans" cxnId="{8087CFEE-4D81-4AD0-95CF-02C344C7E8A1}">
      <dgm:prSet/>
      <dgm:spPr/>
      <dgm:t>
        <a:bodyPr/>
        <a:lstStyle/>
        <a:p>
          <a:endParaRPr lang="en-US"/>
        </a:p>
      </dgm:t>
    </dgm:pt>
    <dgm:pt modelId="{2E5303C2-A33C-4F56-879A-E95BB3E21200}">
      <dgm:prSet phldrT="[Text]"/>
      <dgm:spPr/>
      <dgm:t>
        <a:bodyPr/>
        <a:lstStyle/>
        <a:p>
          <a:r>
            <a:rPr lang="sr-Cyrl-RS" dirty="0">
              <a:latin typeface="Times New Roman" pitchFamily="18" charset="0"/>
              <a:cs typeface="Times New Roman" pitchFamily="18" charset="0"/>
            </a:rPr>
            <a:t>Телесне структуре и функције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492EF1E-4952-4B65-A9EF-82ED15EECAF2}" type="parTrans" cxnId="{1B2CBD34-EA9D-403B-AF2E-682E20A7950A}">
      <dgm:prSet/>
      <dgm:spPr/>
      <dgm:t>
        <a:bodyPr/>
        <a:lstStyle/>
        <a:p>
          <a:endParaRPr lang="en-US" dirty="0"/>
        </a:p>
      </dgm:t>
    </dgm:pt>
    <dgm:pt modelId="{135CA90A-466C-4A59-B239-488D95D51669}" type="sibTrans" cxnId="{1B2CBD34-EA9D-403B-AF2E-682E20A7950A}">
      <dgm:prSet/>
      <dgm:spPr/>
      <dgm:t>
        <a:bodyPr/>
        <a:lstStyle/>
        <a:p>
          <a:endParaRPr lang="en-US"/>
        </a:p>
      </dgm:t>
    </dgm:pt>
    <dgm:pt modelId="{B80F48AF-E9B7-488C-8F16-8938282A6120}">
      <dgm:prSet phldrT="[Text]"/>
      <dgm:spPr/>
      <dgm:t>
        <a:bodyPr/>
        <a:lstStyle/>
        <a:p>
          <a:r>
            <a:rPr lang="sr-Cyrl-RS" dirty="0">
              <a:latin typeface="Times New Roman" pitchFamily="18" charset="0"/>
              <a:cs typeface="Times New Roman" pitchFamily="18" charset="0"/>
            </a:rPr>
            <a:t>Активности и учествовање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23E2D01-F4DA-4CE9-9D46-6E6C4407F1A3}" type="parTrans" cxnId="{B78B9A64-BD1C-42DD-8585-F22EF836661B}">
      <dgm:prSet/>
      <dgm:spPr/>
      <dgm:t>
        <a:bodyPr/>
        <a:lstStyle/>
        <a:p>
          <a:endParaRPr lang="en-US" dirty="0"/>
        </a:p>
      </dgm:t>
    </dgm:pt>
    <dgm:pt modelId="{A082E00D-0D2F-4027-BC4B-7B08095D46CD}" type="sibTrans" cxnId="{B78B9A64-BD1C-42DD-8585-F22EF836661B}">
      <dgm:prSet/>
      <dgm:spPr/>
      <dgm:t>
        <a:bodyPr/>
        <a:lstStyle/>
        <a:p>
          <a:endParaRPr lang="en-US"/>
        </a:p>
      </dgm:t>
    </dgm:pt>
    <dgm:pt modelId="{6A55D205-C8F5-480F-A79D-B97C2EA28F08}">
      <dgm:prSet phldrT="[Text]"/>
      <dgm:spPr/>
      <dgm:t>
        <a:bodyPr/>
        <a:lstStyle/>
        <a:p>
          <a:r>
            <a:rPr lang="sr-Cyrl-RS" dirty="0">
              <a:latin typeface="Times New Roman" pitchFamily="18" charset="0"/>
              <a:cs typeface="Times New Roman" pitchFamily="18" charset="0"/>
            </a:rPr>
            <a:t>Контекстуални фактори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6853EC6-15F0-441A-9D90-CE1EA24FAA8A}" type="parTrans" cxnId="{8C0485C8-F3B5-4261-AA1C-6AE6B8D85308}">
      <dgm:prSet/>
      <dgm:spPr/>
      <dgm:t>
        <a:bodyPr/>
        <a:lstStyle/>
        <a:p>
          <a:endParaRPr lang="en-US" dirty="0"/>
        </a:p>
      </dgm:t>
    </dgm:pt>
    <dgm:pt modelId="{1375FABA-7965-439E-8E0F-E7A64403256A}" type="sibTrans" cxnId="{8C0485C8-F3B5-4261-AA1C-6AE6B8D85308}">
      <dgm:prSet/>
      <dgm:spPr/>
      <dgm:t>
        <a:bodyPr/>
        <a:lstStyle/>
        <a:p>
          <a:endParaRPr lang="en-US"/>
        </a:p>
      </dgm:t>
    </dgm:pt>
    <dgm:pt modelId="{70DA2193-74FE-404F-929A-C57FBE995727}">
      <dgm:prSet/>
      <dgm:spPr/>
      <dgm:t>
        <a:bodyPr/>
        <a:lstStyle/>
        <a:p>
          <a:r>
            <a:rPr lang="sr-Cyrl-RS" dirty="0">
              <a:latin typeface="Times New Roman" pitchFamily="18" charset="0"/>
              <a:cs typeface="Times New Roman" pitchFamily="18" charset="0"/>
            </a:rPr>
            <a:t>Лични фактори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9A01C18-621C-401A-863F-907CD05DAF8A}" type="parTrans" cxnId="{F68F015B-140D-4D72-970D-ABCC99B52EC5}">
      <dgm:prSet/>
      <dgm:spPr/>
      <dgm:t>
        <a:bodyPr/>
        <a:lstStyle/>
        <a:p>
          <a:endParaRPr lang="en-US" dirty="0"/>
        </a:p>
      </dgm:t>
    </dgm:pt>
    <dgm:pt modelId="{FFAA48F2-8574-49EE-A1C2-1E21F0FFF422}" type="sibTrans" cxnId="{F68F015B-140D-4D72-970D-ABCC99B52EC5}">
      <dgm:prSet/>
      <dgm:spPr/>
      <dgm:t>
        <a:bodyPr/>
        <a:lstStyle/>
        <a:p>
          <a:endParaRPr lang="en-US"/>
        </a:p>
      </dgm:t>
    </dgm:pt>
    <dgm:pt modelId="{D728D463-A843-462F-91BB-CB6407D70F58}">
      <dgm:prSet/>
      <dgm:spPr/>
      <dgm:t>
        <a:bodyPr/>
        <a:lstStyle/>
        <a:p>
          <a:r>
            <a:rPr lang="sr-Cyrl-RS" dirty="0">
              <a:latin typeface="Times New Roman" pitchFamily="18" charset="0"/>
              <a:cs typeface="Times New Roman" pitchFamily="18" charset="0"/>
            </a:rPr>
            <a:t>Фактори окружења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4EC9688-C930-4077-A619-FD6C5D5689BF}" type="parTrans" cxnId="{4E262BAF-84D8-4F4D-B3A3-883D3FEA03D0}">
      <dgm:prSet/>
      <dgm:spPr/>
      <dgm:t>
        <a:bodyPr/>
        <a:lstStyle/>
        <a:p>
          <a:endParaRPr lang="en-US" dirty="0"/>
        </a:p>
      </dgm:t>
    </dgm:pt>
    <dgm:pt modelId="{897E0895-738A-488B-A21C-C6E3A1529CD5}" type="sibTrans" cxnId="{4E262BAF-84D8-4F4D-B3A3-883D3FEA03D0}">
      <dgm:prSet/>
      <dgm:spPr/>
      <dgm:t>
        <a:bodyPr/>
        <a:lstStyle/>
        <a:p>
          <a:endParaRPr lang="en-US"/>
        </a:p>
      </dgm:t>
    </dgm:pt>
    <dgm:pt modelId="{9AA0E491-F4E7-4211-968B-E1D07447268C}" type="pres">
      <dgm:prSet presAssocID="{731FD85F-9C56-4CEA-AD13-20D8A0E578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BCBE928-2D66-46FD-9942-B1B0CC3092BD}" type="pres">
      <dgm:prSet presAssocID="{B447B4DE-CA13-4B5F-8AB4-58E89995BACA}" presName="hierRoot1" presStyleCnt="0"/>
      <dgm:spPr/>
    </dgm:pt>
    <dgm:pt modelId="{569E2836-3649-47DD-849F-E70077FB6F28}" type="pres">
      <dgm:prSet presAssocID="{B447B4DE-CA13-4B5F-8AB4-58E89995BACA}" presName="composite" presStyleCnt="0"/>
      <dgm:spPr/>
    </dgm:pt>
    <dgm:pt modelId="{61B4F238-180B-4E8E-822D-59C3EBA1A689}" type="pres">
      <dgm:prSet presAssocID="{B447B4DE-CA13-4B5F-8AB4-58E89995BACA}" presName="background" presStyleLbl="node0" presStyleIdx="0" presStyleCnt="1"/>
      <dgm:spPr/>
    </dgm:pt>
    <dgm:pt modelId="{9DC48922-4077-4510-A315-1D4846270CA3}" type="pres">
      <dgm:prSet presAssocID="{B447B4DE-CA13-4B5F-8AB4-58E89995BAC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E714FC-823D-4887-9DAD-129AB74B53CB}" type="pres">
      <dgm:prSet presAssocID="{B447B4DE-CA13-4B5F-8AB4-58E89995BACA}" presName="hierChild2" presStyleCnt="0"/>
      <dgm:spPr/>
    </dgm:pt>
    <dgm:pt modelId="{569D48C4-32A4-42CE-97CA-D7B65098B6FD}" type="pres">
      <dgm:prSet presAssocID="{B2CCAF1A-4DB5-4BFF-99A4-450587582CB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989C0BA-8C69-42F3-BE0D-714A2418E01C}" type="pres">
      <dgm:prSet presAssocID="{AEED1A81-C06D-4BCD-A877-61622C9DF1D7}" presName="hierRoot2" presStyleCnt="0"/>
      <dgm:spPr/>
    </dgm:pt>
    <dgm:pt modelId="{67DA8ADB-FCF7-4F22-99C0-279EF511767A}" type="pres">
      <dgm:prSet presAssocID="{AEED1A81-C06D-4BCD-A877-61622C9DF1D7}" presName="composite2" presStyleCnt="0"/>
      <dgm:spPr/>
    </dgm:pt>
    <dgm:pt modelId="{65630E87-7160-41A3-8385-8C987D01EFEC}" type="pres">
      <dgm:prSet presAssocID="{AEED1A81-C06D-4BCD-A877-61622C9DF1D7}" presName="background2" presStyleLbl="node2" presStyleIdx="0" presStyleCnt="2"/>
      <dgm:spPr/>
    </dgm:pt>
    <dgm:pt modelId="{8F29C4FB-2F75-425F-A5F5-93D1ACDE0003}" type="pres">
      <dgm:prSet presAssocID="{AEED1A81-C06D-4BCD-A877-61622C9DF1D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E1CE98-73B8-418A-8262-731BD5120F1F}" type="pres">
      <dgm:prSet presAssocID="{AEED1A81-C06D-4BCD-A877-61622C9DF1D7}" presName="hierChild3" presStyleCnt="0"/>
      <dgm:spPr/>
    </dgm:pt>
    <dgm:pt modelId="{57764FFD-28E9-4125-801D-7849A8BAEA75}" type="pres">
      <dgm:prSet presAssocID="{F492EF1E-4952-4B65-A9EF-82ED15EECAF2}" presName="Name17" presStyleLbl="parChTrans1D3" presStyleIdx="0" presStyleCnt="4"/>
      <dgm:spPr/>
      <dgm:t>
        <a:bodyPr/>
        <a:lstStyle/>
        <a:p>
          <a:endParaRPr lang="en-US"/>
        </a:p>
      </dgm:t>
    </dgm:pt>
    <dgm:pt modelId="{5B37AB84-9290-4DFB-B69E-7114AFD68196}" type="pres">
      <dgm:prSet presAssocID="{2E5303C2-A33C-4F56-879A-E95BB3E21200}" presName="hierRoot3" presStyleCnt="0"/>
      <dgm:spPr/>
    </dgm:pt>
    <dgm:pt modelId="{0A2591AA-3AA0-4AAA-A94E-37574C23023F}" type="pres">
      <dgm:prSet presAssocID="{2E5303C2-A33C-4F56-879A-E95BB3E21200}" presName="composite3" presStyleCnt="0"/>
      <dgm:spPr/>
    </dgm:pt>
    <dgm:pt modelId="{424F9753-F523-400D-B89E-9062C86594DE}" type="pres">
      <dgm:prSet presAssocID="{2E5303C2-A33C-4F56-879A-E95BB3E21200}" presName="background3" presStyleLbl="node3" presStyleIdx="0" presStyleCnt="4"/>
      <dgm:spPr/>
    </dgm:pt>
    <dgm:pt modelId="{8C166FE8-61FD-43EB-8A30-89FDE4374FB1}" type="pres">
      <dgm:prSet presAssocID="{2E5303C2-A33C-4F56-879A-E95BB3E21200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9C7D1B-D6C9-48CF-A388-26FE8A39D438}" type="pres">
      <dgm:prSet presAssocID="{2E5303C2-A33C-4F56-879A-E95BB3E21200}" presName="hierChild4" presStyleCnt="0"/>
      <dgm:spPr/>
    </dgm:pt>
    <dgm:pt modelId="{0C2EC606-1E9F-4C02-8E2C-BFDE17259B77}" type="pres">
      <dgm:prSet presAssocID="{323E2D01-F4DA-4CE9-9D46-6E6C4407F1A3}" presName="Name17" presStyleLbl="parChTrans1D3" presStyleIdx="1" presStyleCnt="4"/>
      <dgm:spPr/>
      <dgm:t>
        <a:bodyPr/>
        <a:lstStyle/>
        <a:p>
          <a:endParaRPr lang="en-US"/>
        </a:p>
      </dgm:t>
    </dgm:pt>
    <dgm:pt modelId="{D8D29395-9474-4E5D-8F17-DA6021ADB498}" type="pres">
      <dgm:prSet presAssocID="{B80F48AF-E9B7-488C-8F16-8938282A6120}" presName="hierRoot3" presStyleCnt="0"/>
      <dgm:spPr/>
    </dgm:pt>
    <dgm:pt modelId="{A4BCA929-A0BA-46AD-94B6-EC1035D5B682}" type="pres">
      <dgm:prSet presAssocID="{B80F48AF-E9B7-488C-8F16-8938282A6120}" presName="composite3" presStyleCnt="0"/>
      <dgm:spPr/>
    </dgm:pt>
    <dgm:pt modelId="{096621DF-E613-4FA9-8D9A-90214B97FB7F}" type="pres">
      <dgm:prSet presAssocID="{B80F48AF-E9B7-488C-8F16-8938282A6120}" presName="background3" presStyleLbl="node3" presStyleIdx="1" presStyleCnt="4"/>
      <dgm:spPr/>
    </dgm:pt>
    <dgm:pt modelId="{93D7D745-8451-4975-9F62-FD6CD178664A}" type="pres">
      <dgm:prSet presAssocID="{B80F48AF-E9B7-488C-8F16-8938282A6120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938C7E-E85B-46DC-97F4-8433C401E739}" type="pres">
      <dgm:prSet presAssocID="{B80F48AF-E9B7-488C-8F16-8938282A6120}" presName="hierChild4" presStyleCnt="0"/>
      <dgm:spPr/>
    </dgm:pt>
    <dgm:pt modelId="{D6F8B422-CD0B-46F3-A707-35AD65AC83F5}" type="pres">
      <dgm:prSet presAssocID="{F6853EC6-15F0-441A-9D90-CE1EA24FAA8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9958544-039D-48B2-A2AE-A044359D0E32}" type="pres">
      <dgm:prSet presAssocID="{6A55D205-C8F5-480F-A79D-B97C2EA28F08}" presName="hierRoot2" presStyleCnt="0"/>
      <dgm:spPr/>
    </dgm:pt>
    <dgm:pt modelId="{38E1E0E0-5A3F-4119-8155-4D010338564D}" type="pres">
      <dgm:prSet presAssocID="{6A55D205-C8F5-480F-A79D-B97C2EA28F08}" presName="composite2" presStyleCnt="0"/>
      <dgm:spPr/>
    </dgm:pt>
    <dgm:pt modelId="{10A18894-753F-4D3A-A7B8-C140408D781B}" type="pres">
      <dgm:prSet presAssocID="{6A55D205-C8F5-480F-A79D-B97C2EA28F08}" presName="background2" presStyleLbl="node2" presStyleIdx="1" presStyleCnt="2"/>
      <dgm:spPr/>
    </dgm:pt>
    <dgm:pt modelId="{2A0B4D8A-60CC-4704-B4A8-15B28A73DF65}" type="pres">
      <dgm:prSet presAssocID="{6A55D205-C8F5-480F-A79D-B97C2EA28F08}" presName="text2" presStyleLbl="fgAcc2" presStyleIdx="1" presStyleCnt="2" custScaleY="105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B6B6CC-24ED-498C-9E1E-AE06D6E0C430}" type="pres">
      <dgm:prSet presAssocID="{6A55D205-C8F5-480F-A79D-B97C2EA28F08}" presName="hierChild3" presStyleCnt="0"/>
      <dgm:spPr/>
    </dgm:pt>
    <dgm:pt modelId="{8B08C22F-C82D-4AD9-986D-448E10FCC70F}" type="pres">
      <dgm:prSet presAssocID="{59A01C18-621C-401A-863F-907CD05DAF8A}" presName="Name17" presStyleLbl="parChTrans1D3" presStyleIdx="2" presStyleCnt="4"/>
      <dgm:spPr/>
      <dgm:t>
        <a:bodyPr/>
        <a:lstStyle/>
        <a:p>
          <a:endParaRPr lang="en-US"/>
        </a:p>
      </dgm:t>
    </dgm:pt>
    <dgm:pt modelId="{C819C68A-7DB5-485B-82CC-3070B4D30422}" type="pres">
      <dgm:prSet presAssocID="{70DA2193-74FE-404F-929A-C57FBE995727}" presName="hierRoot3" presStyleCnt="0"/>
      <dgm:spPr/>
    </dgm:pt>
    <dgm:pt modelId="{A3E1F056-F560-4FFF-A73F-68251EBC08E4}" type="pres">
      <dgm:prSet presAssocID="{70DA2193-74FE-404F-929A-C57FBE995727}" presName="composite3" presStyleCnt="0"/>
      <dgm:spPr/>
    </dgm:pt>
    <dgm:pt modelId="{2FF52A59-F02F-4D70-8F0C-D61AE8D2F2FA}" type="pres">
      <dgm:prSet presAssocID="{70DA2193-74FE-404F-929A-C57FBE995727}" presName="background3" presStyleLbl="node3" presStyleIdx="2" presStyleCnt="4"/>
      <dgm:spPr/>
    </dgm:pt>
    <dgm:pt modelId="{D0141719-2986-44E9-A7A9-02E240D278B0}" type="pres">
      <dgm:prSet presAssocID="{70DA2193-74FE-404F-929A-C57FBE995727}" presName="text3" presStyleLbl="fgAcc3" presStyleIdx="2" presStyleCnt="4" custLinFactNeighborY="1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7B542B-779C-4BFB-ACA7-F11E31AAB79B}" type="pres">
      <dgm:prSet presAssocID="{70DA2193-74FE-404F-929A-C57FBE995727}" presName="hierChild4" presStyleCnt="0"/>
      <dgm:spPr/>
    </dgm:pt>
    <dgm:pt modelId="{60843224-8138-463F-B70C-BCC844EF07E1}" type="pres">
      <dgm:prSet presAssocID="{24EC9688-C930-4077-A619-FD6C5D5689BF}" presName="Name17" presStyleLbl="parChTrans1D3" presStyleIdx="3" presStyleCnt="4"/>
      <dgm:spPr/>
      <dgm:t>
        <a:bodyPr/>
        <a:lstStyle/>
        <a:p>
          <a:endParaRPr lang="en-US"/>
        </a:p>
      </dgm:t>
    </dgm:pt>
    <dgm:pt modelId="{90CB26FE-22BE-4D99-9606-984DC7C5DD4A}" type="pres">
      <dgm:prSet presAssocID="{D728D463-A843-462F-91BB-CB6407D70F58}" presName="hierRoot3" presStyleCnt="0"/>
      <dgm:spPr/>
    </dgm:pt>
    <dgm:pt modelId="{D08B18B4-7FA1-43EE-865B-0FC46C80DCE9}" type="pres">
      <dgm:prSet presAssocID="{D728D463-A843-462F-91BB-CB6407D70F58}" presName="composite3" presStyleCnt="0"/>
      <dgm:spPr/>
    </dgm:pt>
    <dgm:pt modelId="{7E97D2CF-6D79-46EE-9466-F763E752ABA3}" type="pres">
      <dgm:prSet presAssocID="{D728D463-A843-462F-91BB-CB6407D70F58}" presName="background3" presStyleLbl="node3" presStyleIdx="3" presStyleCnt="4"/>
      <dgm:spPr/>
    </dgm:pt>
    <dgm:pt modelId="{B250B3D5-B41B-4015-8992-C78A03101C7C}" type="pres">
      <dgm:prSet presAssocID="{D728D463-A843-462F-91BB-CB6407D70F5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CC0A56-8F63-422F-9C50-EFEBFBB74FC2}" type="pres">
      <dgm:prSet presAssocID="{D728D463-A843-462F-91BB-CB6407D70F58}" presName="hierChild4" presStyleCnt="0"/>
      <dgm:spPr/>
    </dgm:pt>
  </dgm:ptLst>
  <dgm:cxnLst>
    <dgm:cxn modelId="{8087CFEE-4D81-4AD0-95CF-02C344C7E8A1}" srcId="{B447B4DE-CA13-4B5F-8AB4-58E89995BACA}" destId="{AEED1A81-C06D-4BCD-A877-61622C9DF1D7}" srcOrd="0" destOrd="0" parTransId="{B2CCAF1A-4DB5-4BFF-99A4-450587582CBF}" sibTransId="{4BE5F547-915D-4E77-B480-5533CAEC82FC}"/>
    <dgm:cxn modelId="{B78B9A64-BD1C-42DD-8585-F22EF836661B}" srcId="{AEED1A81-C06D-4BCD-A877-61622C9DF1D7}" destId="{B80F48AF-E9B7-488C-8F16-8938282A6120}" srcOrd="1" destOrd="0" parTransId="{323E2D01-F4DA-4CE9-9D46-6E6C4407F1A3}" sibTransId="{A082E00D-0D2F-4027-BC4B-7B08095D46CD}"/>
    <dgm:cxn modelId="{CE967B7D-25EF-4E1B-A795-5733F16FB809}" type="presOf" srcId="{B80F48AF-E9B7-488C-8F16-8938282A6120}" destId="{93D7D745-8451-4975-9F62-FD6CD178664A}" srcOrd="0" destOrd="0" presId="urn:microsoft.com/office/officeart/2005/8/layout/hierarchy1"/>
    <dgm:cxn modelId="{0DDB62A6-3767-4AC9-AEBB-3F4FC69D8676}" type="presOf" srcId="{70DA2193-74FE-404F-929A-C57FBE995727}" destId="{D0141719-2986-44E9-A7A9-02E240D278B0}" srcOrd="0" destOrd="0" presId="urn:microsoft.com/office/officeart/2005/8/layout/hierarchy1"/>
    <dgm:cxn modelId="{082AFCA1-3DE9-4882-8C9C-AF38F40FEC0C}" type="presOf" srcId="{B2CCAF1A-4DB5-4BFF-99A4-450587582CBF}" destId="{569D48C4-32A4-42CE-97CA-D7B65098B6FD}" srcOrd="0" destOrd="0" presId="urn:microsoft.com/office/officeart/2005/8/layout/hierarchy1"/>
    <dgm:cxn modelId="{994FC236-AE9A-4D40-8B67-1515A65C14EB}" type="presOf" srcId="{731FD85F-9C56-4CEA-AD13-20D8A0E578E5}" destId="{9AA0E491-F4E7-4211-968B-E1D07447268C}" srcOrd="0" destOrd="0" presId="urn:microsoft.com/office/officeart/2005/8/layout/hierarchy1"/>
    <dgm:cxn modelId="{F68F015B-140D-4D72-970D-ABCC99B52EC5}" srcId="{6A55D205-C8F5-480F-A79D-B97C2EA28F08}" destId="{70DA2193-74FE-404F-929A-C57FBE995727}" srcOrd="0" destOrd="0" parTransId="{59A01C18-621C-401A-863F-907CD05DAF8A}" sibTransId="{FFAA48F2-8574-49EE-A1C2-1E21F0FFF422}"/>
    <dgm:cxn modelId="{D23F1BFA-12BD-47A3-AA35-67BD3C509BEA}" type="presOf" srcId="{D728D463-A843-462F-91BB-CB6407D70F58}" destId="{B250B3D5-B41B-4015-8992-C78A03101C7C}" srcOrd="0" destOrd="0" presId="urn:microsoft.com/office/officeart/2005/8/layout/hierarchy1"/>
    <dgm:cxn modelId="{4E262BAF-84D8-4F4D-B3A3-883D3FEA03D0}" srcId="{6A55D205-C8F5-480F-A79D-B97C2EA28F08}" destId="{D728D463-A843-462F-91BB-CB6407D70F58}" srcOrd="1" destOrd="0" parTransId="{24EC9688-C930-4077-A619-FD6C5D5689BF}" sibTransId="{897E0895-738A-488B-A21C-C6E3A1529CD5}"/>
    <dgm:cxn modelId="{1B2CBD34-EA9D-403B-AF2E-682E20A7950A}" srcId="{AEED1A81-C06D-4BCD-A877-61622C9DF1D7}" destId="{2E5303C2-A33C-4F56-879A-E95BB3E21200}" srcOrd="0" destOrd="0" parTransId="{F492EF1E-4952-4B65-A9EF-82ED15EECAF2}" sibTransId="{135CA90A-466C-4A59-B239-488D95D51669}"/>
    <dgm:cxn modelId="{09602BF5-32A1-43E4-84DB-6C4FE906442B}" type="presOf" srcId="{323E2D01-F4DA-4CE9-9D46-6E6C4407F1A3}" destId="{0C2EC606-1E9F-4C02-8E2C-BFDE17259B77}" srcOrd="0" destOrd="0" presId="urn:microsoft.com/office/officeart/2005/8/layout/hierarchy1"/>
    <dgm:cxn modelId="{231F2517-58F6-4F69-9DDF-3D2F04A0B5F8}" type="presOf" srcId="{6A55D205-C8F5-480F-A79D-B97C2EA28F08}" destId="{2A0B4D8A-60CC-4704-B4A8-15B28A73DF65}" srcOrd="0" destOrd="0" presId="urn:microsoft.com/office/officeart/2005/8/layout/hierarchy1"/>
    <dgm:cxn modelId="{848698AC-180E-45CC-8B35-7FFE95C88AD6}" type="presOf" srcId="{F492EF1E-4952-4B65-A9EF-82ED15EECAF2}" destId="{57764FFD-28E9-4125-801D-7849A8BAEA75}" srcOrd="0" destOrd="0" presId="urn:microsoft.com/office/officeart/2005/8/layout/hierarchy1"/>
    <dgm:cxn modelId="{961279E5-331F-4005-AD80-E9CD71F2238C}" type="presOf" srcId="{AEED1A81-C06D-4BCD-A877-61622C9DF1D7}" destId="{8F29C4FB-2F75-425F-A5F5-93D1ACDE0003}" srcOrd="0" destOrd="0" presId="urn:microsoft.com/office/officeart/2005/8/layout/hierarchy1"/>
    <dgm:cxn modelId="{C06DA817-2E0A-4066-9349-E75CD0C6FDB6}" type="presOf" srcId="{24EC9688-C930-4077-A619-FD6C5D5689BF}" destId="{60843224-8138-463F-B70C-BCC844EF07E1}" srcOrd="0" destOrd="0" presId="urn:microsoft.com/office/officeart/2005/8/layout/hierarchy1"/>
    <dgm:cxn modelId="{F3CEFE22-571F-4648-A661-9C8C204278B2}" type="presOf" srcId="{B447B4DE-CA13-4B5F-8AB4-58E89995BACA}" destId="{9DC48922-4077-4510-A315-1D4846270CA3}" srcOrd="0" destOrd="0" presId="urn:microsoft.com/office/officeart/2005/8/layout/hierarchy1"/>
    <dgm:cxn modelId="{07A6B813-8445-432E-B92C-1A5F9DA2B36D}" srcId="{731FD85F-9C56-4CEA-AD13-20D8A0E578E5}" destId="{B447B4DE-CA13-4B5F-8AB4-58E89995BACA}" srcOrd="0" destOrd="0" parTransId="{200DA19B-3D4A-4B64-BF24-AF41F17F1A90}" sibTransId="{8F3E6A08-AA73-4D6B-B5A7-4605504839BC}"/>
    <dgm:cxn modelId="{FB0C1CD8-6C2F-47FB-8259-0EBEB7CACDEE}" type="presOf" srcId="{2E5303C2-A33C-4F56-879A-E95BB3E21200}" destId="{8C166FE8-61FD-43EB-8A30-89FDE4374FB1}" srcOrd="0" destOrd="0" presId="urn:microsoft.com/office/officeart/2005/8/layout/hierarchy1"/>
    <dgm:cxn modelId="{019B5FE7-EAC2-4D83-B04B-3EF29FF6003F}" type="presOf" srcId="{F6853EC6-15F0-441A-9D90-CE1EA24FAA8A}" destId="{D6F8B422-CD0B-46F3-A707-35AD65AC83F5}" srcOrd="0" destOrd="0" presId="urn:microsoft.com/office/officeart/2005/8/layout/hierarchy1"/>
    <dgm:cxn modelId="{F911A620-165A-4B99-B738-A8EBECCD4A15}" type="presOf" srcId="{59A01C18-621C-401A-863F-907CD05DAF8A}" destId="{8B08C22F-C82D-4AD9-986D-448E10FCC70F}" srcOrd="0" destOrd="0" presId="urn:microsoft.com/office/officeart/2005/8/layout/hierarchy1"/>
    <dgm:cxn modelId="{8C0485C8-F3B5-4261-AA1C-6AE6B8D85308}" srcId="{B447B4DE-CA13-4B5F-8AB4-58E89995BACA}" destId="{6A55D205-C8F5-480F-A79D-B97C2EA28F08}" srcOrd="1" destOrd="0" parTransId="{F6853EC6-15F0-441A-9D90-CE1EA24FAA8A}" sibTransId="{1375FABA-7965-439E-8E0F-E7A64403256A}"/>
    <dgm:cxn modelId="{43C71524-B350-44B3-8660-444A81D887FB}" type="presParOf" srcId="{9AA0E491-F4E7-4211-968B-E1D07447268C}" destId="{2BCBE928-2D66-46FD-9942-B1B0CC3092BD}" srcOrd="0" destOrd="0" presId="urn:microsoft.com/office/officeart/2005/8/layout/hierarchy1"/>
    <dgm:cxn modelId="{3A1D68D6-8BBB-4B75-8FA6-DDB995654134}" type="presParOf" srcId="{2BCBE928-2D66-46FD-9942-B1B0CC3092BD}" destId="{569E2836-3649-47DD-849F-E70077FB6F28}" srcOrd="0" destOrd="0" presId="urn:microsoft.com/office/officeart/2005/8/layout/hierarchy1"/>
    <dgm:cxn modelId="{9C149B74-4A52-4AFC-950C-B90DC1D0A067}" type="presParOf" srcId="{569E2836-3649-47DD-849F-E70077FB6F28}" destId="{61B4F238-180B-4E8E-822D-59C3EBA1A689}" srcOrd="0" destOrd="0" presId="urn:microsoft.com/office/officeart/2005/8/layout/hierarchy1"/>
    <dgm:cxn modelId="{6DE04A5C-F892-4D03-B8A3-E2F080633BF7}" type="presParOf" srcId="{569E2836-3649-47DD-849F-E70077FB6F28}" destId="{9DC48922-4077-4510-A315-1D4846270CA3}" srcOrd="1" destOrd="0" presId="urn:microsoft.com/office/officeart/2005/8/layout/hierarchy1"/>
    <dgm:cxn modelId="{A275EB25-AA5D-4471-89AA-316F730C2907}" type="presParOf" srcId="{2BCBE928-2D66-46FD-9942-B1B0CC3092BD}" destId="{A1E714FC-823D-4887-9DAD-129AB74B53CB}" srcOrd="1" destOrd="0" presId="urn:microsoft.com/office/officeart/2005/8/layout/hierarchy1"/>
    <dgm:cxn modelId="{E2A4D3D5-7D18-4F59-A9CC-1CEB1591CB85}" type="presParOf" srcId="{A1E714FC-823D-4887-9DAD-129AB74B53CB}" destId="{569D48C4-32A4-42CE-97CA-D7B65098B6FD}" srcOrd="0" destOrd="0" presId="urn:microsoft.com/office/officeart/2005/8/layout/hierarchy1"/>
    <dgm:cxn modelId="{8435CDF7-404B-457A-A628-45E3C3962C86}" type="presParOf" srcId="{A1E714FC-823D-4887-9DAD-129AB74B53CB}" destId="{E989C0BA-8C69-42F3-BE0D-714A2418E01C}" srcOrd="1" destOrd="0" presId="urn:microsoft.com/office/officeart/2005/8/layout/hierarchy1"/>
    <dgm:cxn modelId="{3EFCFBC0-ED32-440A-A387-AFC0545D4E15}" type="presParOf" srcId="{E989C0BA-8C69-42F3-BE0D-714A2418E01C}" destId="{67DA8ADB-FCF7-4F22-99C0-279EF511767A}" srcOrd="0" destOrd="0" presId="urn:microsoft.com/office/officeart/2005/8/layout/hierarchy1"/>
    <dgm:cxn modelId="{DB08F21A-B5A7-4C48-9638-53096036B97A}" type="presParOf" srcId="{67DA8ADB-FCF7-4F22-99C0-279EF511767A}" destId="{65630E87-7160-41A3-8385-8C987D01EFEC}" srcOrd="0" destOrd="0" presId="urn:microsoft.com/office/officeart/2005/8/layout/hierarchy1"/>
    <dgm:cxn modelId="{3AFC092A-2A3F-4D50-8E09-3FE33324BDDD}" type="presParOf" srcId="{67DA8ADB-FCF7-4F22-99C0-279EF511767A}" destId="{8F29C4FB-2F75-425F-A5F5-93D1ACDE0003}" srcOrd="1" destOrd="0" presId="urn:microsoft.com/office/officeart/2005/8/layout/hierarchy1"/>
    <dgm:cxn modelId="{E266991C-88F1-4AF1-B7CA-0EBB6B75511E}" type="presParOf" srcId="{E989C0BA-8C69-42F3-BE0D-714A2418E01C}" destId="{D8E1CE98-73B8-418A-8262-731BD5120F1F}" srcOrd="1" destOrd="0" presId="urn:microsoft.com/office/officeart/2005/8/layout/hierarchy1"/>
    <dgm:cxn modelId="{335C1780-0E93-4A19-B29F-D89AB66179A5}" type="presParOf" srcId="{D8E1CE98-73B8-418A-8262-731BD5120F1F}" destId="{57764FFD-28E9-4125-801D-7849A8BAEA75}" srcOrd="0" destOrd="0" presId="urn:microsoft.com/office/officeart/2005/8/layout/hierarchy1"/>
    <dgm:cxn modelId="{5744BF4E-DAC0-4E62-B008-764DA8795EB8}" type="presParOf" srcId="{D8E1CE98-73B8-418A-8262-731BD5120F1F}" destId="{5B37AB84-9290-4DFB-B69E-7114AFD68196}" srcOrd="1" destOrd="0" presId="urn:microsoft.com/office/officeart/2005/8/layout/hierarchy1"/>
    <dgm:cxn modelId="{5EDC72A9-1708-47B7-AEE8-FD2D872FAC04}" type="presParOf" srcId="{5B37AB84-9290-4DFB-B69E-7114AFD68196}" destId="{0A2591AA-3AA0-4AAA-A94E-37574C23023F}" srcOrd="0" destOrd="0" presId="urn:microsoft.com/office/officeart/2005/8/layout/hierarchy1"/>
    <dgm:cxn modelId="{6B579B2A-FEB0-441B-8E56-51F6C03C7D4A}" type="presParOf" srcId="{0A2591AA-3AA0-4AAA-A94E-37574C23023F}" destId="{424F9753-F523-400D-B89E-9062C86594DE}" srcOrd="0" destOrd="0" presId="urn:microsoft.com/office/officeart/2005/8/layout/hierarchy1"/>
    <dgm:cxn modelId="{690E4E48-145C-46DD-98E0-019D60BF08A0}" type="presParOf" srcId="{0A2591AA-3AA0-4AAA-A94E-37574C23023F}" destId="{8C166FE8-61FD-43EB-8A30-89FDE4374FB1}" srcOrd="1" destOrd="0" presId="urn:microsoft.com/office/officeart/2005/8/layout/hierarchy1"/>
    <dgm:cxn modelId="{286344AC-AE9E-4DFF-A4A5-AC6520069050}" type="presParOf" srcId="{5B37AB84-9290-4DFB-B69E-7114AFD68196}" destId="{E39C7D1B-D6C9-48CF-A388-26FE8A39D438}" srcOrd="1" destOrd="0" presId="urn:microsoft.com/office/officeart/2005/8/layout/hierarchy1"/>
    <dgm:cxn modelId="{6C99C9F4-70A2-4918-9AC8-44F39EB04EAE}" type="presParOf" srcId="{D8E1CE98-73B8-418A-8262-731BD5120F1F}" destId="{0C2EC606-1E9F-4C02-8E2C-BFDE17259B77}" srcOrd="2" destOrd="0" presId="urn:microsoft.com/office/officeart/2005/8/layout/hierarchy1"/>
    <dgm:cxn modelId="{A7382D1F-4B1D-4017-9055-1D40F41C39E9}" type="presParOf" srcId="{D8E1CE98-73B8-418A-8262-731BD5120F1F}" destId="{D8D29395-9474-4E5D-8F17-DA6021ADB498}" srcOrd="3" destOrd="0" presId="urn:microsoft.com/office/officeart/2005/8/layout/hierarchy1"/>
    <dgm:cxn modelId="{DE9E37FE-F41A-4123-A04A-B7B4E6F9CE63}" type="presParOf" srcId="{D8D29395-9474-4E5D-8F17-DA6021ADB498}" destId="{A4BCA929-A0BA-46AD-94B6-EC1035D5B682}" srcOrd="0" destOrd="0" presId="urn:microsoft.com/office/officeart/2005/8/layout/hierarchy1"/>
    <dgm:cxn modelId="{C6DDF00F-37C1-4919-B9E2-F0A49093C92D}" type="presParOf" srcId="{A4BCA929-A0BA-46AD-94B6-EC1035D5B682}" destId="{096621DF-E613-4FA9-8D9A-90214B97FB7F}" srcOrd="0" destOrd="0" presId="urn:microsoft.com/office/officeart/2005/8/layout/hierarchy1"/>
    <dgm:cxn modelId="{E6F2391D-3F2C-4CB5-8FA7-5717815D0497}" type="presParOf" srcId="{A4BCA929-A0BA-46AD-94B6-EC1035D5B682}" destId="{93D7D745-8451-4975-9F62-FD6CD178664A}" srcOrd="1" destOrd="0" presId="urn:microsoft.com/office/officeart/2005/8/layout/hierarchy1"/>
    <dgm:cxn modelId="{ABB2F1C8-AA3D-4115-A5D1-B249F53F53E6}" type="presParOf" srcId="{D8D29395-9474-4E5D-8F17-DA6021ADB498}" destId="{74938C7E-E85B-46DC-97F4-8433C401E739}" srcOrd="1" destOrd="0" presId="urn:microsoft.com/office/officeart/2005/8/layout/hierarchy1"/>
    <dgm:cxn modelId="{2F83013E-ECC4-4C46-9527-4281FEE102BE}" type="presParOf" srcId="{A1E714FC-823D-4887-9DAD-129AB74B53CB}" destId="{D6F8B422-CD0B-46F3-A707-35AD65AC83F5}" srcOrd="2" destOrd="0" presId="urn:microsoft.com/office/officeart/2005/8/layout/hierarchy1"/>
    <dgm:cxn modelId="{CC4489CE-0810-4E1C-9A6F-0196915335A2}" type="presParOf" srcId="{A1E714FC-823D-4887-9DAD-129AB74B53CB}" destId="{39958544-039D-48B2-A2AE-A044359D0E32}" srcOrd="3" destOrd="0" presId="urn:microsoft.com/office/officeart/2005/8/layout/hierarchy1"/>
    <dgm:cxn modelId="{302373AC-68EC-4D71-B909-FA97FF413154}" type="presParOf" srcId="{39958544-039D-48B2-A2AE-A044359D0E32}" destId="{38E1E0E0-5A3F-4119-8155-4D010338564D}" srcOrd="0" destOrd="0" presId="urn:microsoft.com/office/officeart/2005/8/layout/hierarchy1"/>
    <dgm:cxn modelId="{BD0B6785-0F5C-4D2E-B1AC-39B15FD48A76}" type="presParOf" srcId="{38E1E0E0-5A3F-4119-8155-4D010338564D}" destId="{10A18894-753F-4D3A-A7B8-C140408D781B}" srcOrd="0" destOrd="0" presId="urn:microsoft.com/office/officeart/2005/8/layout/hierarchy1"/>
    <dgm:cxn modelId="{CAAA6833-4D14-4F30-A169-2143EB31BFE9}" type="presParOf" srcId="{38E1E0E0-5A3F-4119-8155-4D010338564D}" destId="{2A0B4D8A-60CC-4704-B4A8-15B28A73DF65}" srcOrd="1" destOrd="0" presId="urn:microsoft.com/office/officeart/2005/8/layout/hierarchy1"/>
    <dgm:cxn modelId="{B2A359F9-27DE-4797-B86B-BBBDA2249A8F}" type="presParOf" srcId="{39958544-039D-48B2-A2AE-A044359D0E32}" destId="{54B6B6CC-24ED-498C-9E1E-AE06D6E0C430}" srcOrd="1" destOrd="0" presId="urn:microsoft.com/office/officeart/2005/8/layout/hierarchy1"/>
    <dgm:cxn modelId="{68CDE5CB-280F-4261-B716-6CFA7E98B1CD}" type="presParOf" srcId="{54B6B6CC-24ED-498C-9E1E-AE06D6E0C430}" destId="{8B08C22F-C82D-4AD9-986D-448E10FCC70F}" srcOrd="0" destOrd="0" presId="urn:microsoft.com/office/officeart/2005/8/layout/hierarchy1"/>
    <dgm:cxn modelId="{985DCC7D-2E1B-46A1-8A40-B3AA2D02B183}" type="presParOf" srcId="{54B6B6CC-24ED-498C-9E1E-AE06D6E0C430}" destId="{C819C68A-7DB5-485B-82CC-3070B4D30422}" srcOrd="1" destOrd="0" presId="urn:microsoft.com/office/officeart/2005/8/layout/hierarchy1"/>
    <dgm:cxn modelId="{98C8D4D3-9E45-40AA-B10C-2F350992938A}" type="presParOf" srcId="{C819C68A-7DB5-485B-82CC-3070B4D30422}" destId="{A3E1F056-F560-4FFF-A73F-68251EBC08E4}" srcOrd="0" destOrd="0" presId="urn:microsoft.com/office/officeart/2005/8/layout/hierarchy1"/>
    <dgm:cxn modelId="{070C7573-30FE-4D4C-954B-AC4BB30108AB}" type="presParOf" srcId="{A3E1F056-F560-4FFF-A73F-68251EBC08E4}" destId="{2FF52A59-F02F-4D70-8F0C-D61AE8D2F2FA}" srcOrd="0" destOrd="0" presId="urn:microsoft.com/office/officeart/2005/8/layout/hierarchy1"/>
    <dgm:cxn modelId="{24CB4FAD-7A5D-403C-BDA7-C83AE2C70101}" type="presParOf" srcId="{A3E1F056-F560-4FFF-A73F-68251EBC08E4}" destId="{D0141719-2986-44E9-A7A9-02E240D278B0}" srcOrd="1" destOrd="0" presId="urn:microsoft.com/office/officeart/2005/8/layout/hierarchy1"/>
    <dgm:cxn modelId="{B0D2BB7F-D764-4F71-BF3C-342B2FBF0CED}" type="presParOf" srcId="{C819C68A-7DB5-485B-82CC-3070B4D30422}" destId="{027B542B-779C-4BFB-ACA7-F11E31AAB79B}" srcOrd="1" destOrd="0" presId="urn:microsoft.com/office/officeart/2005/8/layout/hierarchy1"/>
    <dgm:cxn modelId="{ABCFD4C9-B79D-4C9E-B924-8B30BA4CD571}" type="presParOf" srcId="{54B6B6CC-24ED-498C-9E1E-AE06D6E0C430}" destId="{60843224-8138-463F-B70C-BCC844EF07E1}" srcOrd="2" destOrd="0" presId="urn:microsoft.com/office/officeart/2005/8/layout/hierarchy1"/>
    <dgm:cxn modelId="{75273887-1BA5-4978-B418-B70019A0C46C}" type="presParOf" srcId="{54B6B6CC-24ED-498C-9E1E-AE06D6E0C430}" destId="{90CB26FE-22BE-4D99-9606-984DC7C5DD4A}" srcOrd="3" destOrd="0" presId="urn:microsoft.com/office/officeart/2005/8/layout/hierarchy1"/>
    <dgm:cxn modelId="{42265EF6-4138-4210-B366-7B164899A368}" type="presParOf" srcId="{90CB26FE-22BE-4D99-9606-984DC7C5DD4A}" destId="{D08B18B4-7FA1-43EE-865B-0FC46C80DCE9}" srcOrd="0" destOrd="0" presId="urn:microsoft.com/office/officeart/2005/8/layout/hierarchy1"/>
    <dgm:cxn modelId="{CF5CC16F-D391-4A8F-A3B6-AA2A4ACB77E6}" type="presParOf" srcId="{D08B18B4-7FA1-43EE-865B-0FC46C80DCE9}" destId="{7E97D2CF-6D79-46EE-9466-F763E752ABA3}" srcOrd="0" destOrd="0" presId="urn:microsoft.com/office/officeart/2005/8/layout/hierarchy1"/>
    <dgm:cxn modelId="{186DFADA-2FF3-416D-BF11-89E6DD5AACF3}" type="presParOf" srcId="{D08B18B4-7FA1-43EE-865B-0FC46C80DCE9}" destId="{B250B3D5-B41B-4015-8992-C78A03101C7C}" srcOrd="1" destOrd="0" presId="urn:microsoft.com/office/officeart/2005/8/layout/hierarchy1"/>
    <dgm:cxn modelId="{00CA81E0-28B9-4B06-B782-B1737EC0E58D}" type="presParOf" srcId="{90CB26FE-22BE-4D99-9606-984DC7C5DD4A}" destId="{8DCC0A56-8F63-422F-9C50-EFEBFBB74FC2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BCB9058-4934-404D-946A-0A027F2D8781}" type="datetimeFigureOut">
              <a:rPr lang="en-US" smtClean="0"/>
              <a:pPr/>
              <a:t>04-Mar-18</a:t>
            </a:fld>
            <a:endParaRPr lang="sr-Cyrl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r-Cyrl-R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42D911-4267-4A33-9625-024361DE2E67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9058-4934-404D-946A-0A027F2D8781}" type="datetimeFigureOut">
              <a:rPr lang="en-US" smtClean="0"/>
              <a:pPr/>
              <a:t>04-Mar-18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D911-4267-4A33-9625-024361DE2E67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BCB9058-4934-404D-946A-0A027F2D8781}" type="datetimeFigureOut">
              <a:rPr lang="en-US" smtClean="0"/>
              <a:pPr/>
              <a:t>04-Mar-18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r-Cyrl-R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42D911-4267-4A33-9625-024361DE2E67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9058-4934-404D-946A-0A027F2D8781}" type="datetimeFigureOut">
              <a:rPr lang="en-US" smtClean="0"/>
              <a:pPr/>
              <a:t>04-Mar-18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42D911-4267-4A33-9625-024361DE2E67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9058-4934-404D-946A-0A027F2D8781}" type="datetimeFigureOut">
              <a:rPr lang="en-US" smtClean="0"/>
              <a:pPr/>
              <a:t>04-Mar-18</a:t>
            </a:fld>
            <a:endParaRPr lang="sr-Cyrl-R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42D911-4267-4A33-9625-024361DE2E67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Cyrl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CB9058-4934-404D-946A-0A027F2D8781}" type="datetimeFigureOut">
              <a:rPr lang="en-US" smtClean="0"/>
              <a:pPr/>
              <a:t>04-Mar-18</a:t>
            </a:fld>
            <a:endParaRPr lang="sr-Cyrl-R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42D911-4267-4A33-9625-024361DE2E67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r-Cyrl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CB9058-4934-404D-946A-0A027F2D8781}" type="datetimeFigureOut">
              <a:rPr lang="en-US" smtClean="0"/>
              <a:pPr/>
              <a:t>04-Mar-18</a:t>
            </a:fld>
            <a:endParaRPr lang="sr-Cyrl-R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42D911-4267-4A33-9625-024361DE2E67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r-Cyrl-R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9058-4934-404D-946A-0A027F2D8781}" type="datetimeFigureOut">
              <a:rPr lang="en-US" smtClean="0"/>
              <a:pPr/>
              <a:t>04-Mar-18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42D911-4267-4A33-9625-024361DE2E67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9058-4934-404D-946A-0A027F2D8781}" type="datetimeFigureOut">
              <a:rPr lang="en-US" smtClean="0"/>
              <a:pPr/>
              <a:t>04-Mar-18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42D911-4267-4A33-9625-024361DE2E67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9058-4934-404D-946A-0A027F2D8781}" type="datetimeFigureOut">
              <a:rPr lang="en-US" smtClean="0"/>
              <a:pPr/>
              <a:t>04-Mar-18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42D911-4267-4A33-9625-024361DE2E67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BCB9058-4934-404D-946A-0A027F2D8781}" type="datetimeFigureOut">
              <a:rPr lang="en-US" smtClean="0"/>
              <a:pPr/>
              <a:t>04-Mar-18</a:t>
            </a:fld>
            <a:endParaRPr lang="sr-Cyrl-R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42D911-4267-4A33-9625-024361DE2E67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r-Cyrl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CB9058-4934-404D-946A-0A027F2D8781}" type="datetimeFigureOut">
              <a:rPr lang="en-US" smtClean="0"/>
              <a:pPr/>
              <a:t>04-Mar-18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r-Cyrl-R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42D911-4267-4A33-9625-024361DE2E67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hqlibdoc.who.int/publications/2001/9241545429_bos_lat.pdf%20&#1087;&#1086;&#1089;&#1077;&#1115;&#1077;&#1085;&#1086;%201.&#1112;&#1091;&#1085;&#1072;" TargetMode="External"/><Relationship Id="rId2" Type="http://schemas.openxmlformats.org/officeDocument/2006/relationships/hyperlink" Target="http://webrzs.stat.gov.rs/WebSite/repository/documents/00/01/71/83/Statisticki_kalendar_Republike_Srbije_2015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hqlibdoc.who.int/publications/2001/9241545429_bos_lat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286000"/>
            <a:ext cx="6477000" cy="2133600"/>
          </a:xfrm>
        </p:spPr>
        <p:txBody>
          <a:bodyPr/>
          <a:lstStyle/>
          <a:p>
            <a:r>
              <a:rPr lang="sr-Cyrl-RS" b="1" dirty="0" smtClean="0">
                <a:solidFill>
                  <a:srgbClr val="002060"/>
                </a:solidFill>
              </a:rPr>
              <a:t>Деца са сметњама у развоју</a:t>
            </a:r>
            <a:endParaRPr lang="sr-Cyrl-R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Приредила: др Анкица Симона Ковачевић</a:t>
            </a:r>
            <a:endParaRPr lang="sr-Cyrl-R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СТАТИСТИКА</a:t>
            </a:r>
            <a:endParaRPr lang="sr-Cyrl-R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</a:t>
            </a:r>
            <a:endParaRPr lang="sr-Cyrl-RS" dirty="0"/>
          </a:p>
        </p:txBody>
      </p:sp>
      <p:pic>
        <p:nvPicPr>
          <p:cNvPr id="2068" name="Picture 20" descr="C:\Users\Kompjuter\AppData\Local\Microsoft\Windows\Temporary Internet Files\Content.IE5\MZHLZSQF\female-307643_64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819400"/>
            <a:ext cx="2971800" cy="1485900"/>
          </a:xfrm>
          <a:prstGeom prst="rect">
            <a:avLst/>
          </a:prstGeom>
          <a:noFill/>
        </p:spPr>
      </p:pic>
      <p:pic>
        <p:nvPicPr>
          <p:cNvPr id="24" name="Picture 5" descr="http://www.vssebp.edu.rs/images/so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895600"/>
            <a:ext cx="3352799" cy="1418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2800" dirty="0" smtClean="0">
                <a:solidFill>
                  <a:srgbClr val="C00000"/>
                </a:solidFill>
              </a:rPr>
              <a:t>Е</a:t>
            </a:r>
            <a:r>
              <a:rPr lang="en-US" sz="2800" dirty="0" smtClean="0">
                <a:solidFill>
                  <a:srgbClr val="C00000"/>
                </a:solidFill>
              </a:rPr>
              <a:t>виденција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о броју и социјално-економским карактеристикама деце </a:t>
            </a:r>
            <a:r>
              <a:rPr lang="sr-Cyrl-RS" sz="2800" dirty="0" smtClean="0">
                <a:solidFill>
                  <a:srgbClr val="C00000"/>
                </a:solidFill>
              </a:rPr>
              <a:t>И МЛАДИХ </a:t>
            </a:r>
            <a:r>
              <a:rPr lang="en-US" sz="2800" dirty="0" smtClean="0">
                <a:solidFill>
                  <a:srgbClr val="C00000"/>
                </a:solidFill>
              </a:rPr>
              <a:t>са сметњама у развоју</a:t>
            </a:r>
            <a:endParaRPr lang="sr-Cyrl-R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sz="2800" dirty="0" smtClean="0">
              <a:latin typeface="Rockwell" pitchFamily="18" charset="0"/>
            </a:endParaRPr>
          </a:p>
          <a:p>
            <a:r>
              <a:rPr lang="en-US" sz="2800" dirty="0" smtClean="0">
                <a:latin typeface="Rockwell" pitchFamily="18" charset="0"/>
              </a:rPr>
              <a:t>Према последњем попису становништва у Србији (2011) укупно има </a:t>
            </a:r>
            <a:r>
              <a:rPr lang="en-US" sz="2800" dirty="0" smtClean="0">
                <a:solidFill>
                  <a:srgbClr val="FF0000"/>
                </a:solidFill>
                <a:latin typeface="Rockwell" pitchFamily="18" charset="0"/>
              </a:rPr>
              <a:t>571.780</a:t>
            </a:r>
            <a:r>
              <a:rPr lang="en-US" sz="2800" dirty="0" smtClean="0">
                <a:latin typeface="Rockwell" pitchFamily="18" charset="0"/>
              </a:rPr>
              <a:t> особа са инвалидитетом, што у процентима износи 7,96%; од тог броја, мушкараца има 238.940, и женске популације 332.840.</a:t>
            </a:r>
            <a:r>
              <a:rPr lang="sr-Cyrl-RS" sz="2800" dirty="0" smtClean="0"/>
              <a:t>*</a:t>
            </a:r>
          </a:p>
          <a:p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r>
              <a:rPr lang="sr-Cyrl-RS" sz="1600" dirty="0" smtClean="0"/>
              <a:t>*</a:t>
            </a:r>
            <a:r>
              <a:rPr lang="en-US" sz="1600" dirty="0" smtClean="0">
                <a:latin typeface="Rockwell" pitchFamily="18" charset="0"/>
              </a:rPr>
              <a:t> Републике Србије, Републички завод за статистику, Попис становништва, домаћинства и станова 2011. у Републици Србији, књига 8- Инвалидитет</a:t>
            </a:r>
          </a:p>
          <a:p>
            <a:endParaRPr lang="sr-Cyrl-R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481" y="484189"/>
            <a:ext cx="7543800" cy="277811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-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584281" cy="4572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r-Cyrl-RS" sz="7200" dirty="0" smtClean="0">
                <a:latin typeface="+mj-lt"/>
              </a:rPr>
              <a:t>    </a:t>
            </a:r>
            <a:r>
              <a:rPr lang="en-US" sz="7200" dirty="0" smtClean="0">
                <a:latin typeface="+mj-lt"/>
              </a:rPr>
              <a:t>Када су у питању деца и млади „са одређеним проблемима“њих је укупно </a:t>
            </a:r>
            <a:r>
              <a:rPr lang="en-US" sz="7200" dirty="0" smtClean="0">
                <a:solidFill>
                  <a:srgbClr val="FF0000"/>
                </a:solidFill>
                <a:latin typeface="+mj-lt"/>
              </a:rPr>
              <a:t>10.852,</a:t>
            </a:r>
            <a:r>
              <a:rPr lang="en-US" sz="7200" dirty="0" smtClean="0">
                <a:latin typeface="+mj-lt"/>
              </a:rPr>
              <a:t> од чега 6.345 чине дечаци, а 4.507 девојчице. </a:t>
            </a:r>
            <a:endParaRPr lang="sr-Cyrl-RS" sz="7200" dirty="0" smtClean="0">
              <a:latin typeface="+mj-lt"/>
            </a:endParaRPr>
          </a:p>
          <a:p>
            <a:r>
              <a:rPr lang="en-US" sz="7200" dirty="0" smtClean="0">
                <a:latin typeface="+mj-lt"/>
              </a:rPr>
              <a:t>У градској средини живи 6.055 деце и младих са проблемима, док је у приградским и сеоским срединама тај број незнатно мањи и износи 4.797. </a:t>
            </a:r>
            <a:endParaRPr lang="sr-Cyrl-RS" sz="7200" dirty="0" smtClean="0">
              <a:latin typeface="+mj-lt"/>
            </a:endParaRPr>
          </a:p>
          <a:p>
            <a:r>
              <a:rPr lang="en-US" sz="7200" dirty="0" smtClean="0">
                <a:latin typeface="+mj-lt"/>
              </a:rPr>
              <a:t>Према врсти проблема деце и младих</a:t>
            </a:r>
            <a:r>
              <a:rPr lang="sr-Cyrl-RS" sz="7200" dirty="0" smtClean="0">
                <a:latin typeface="+mj-lt"/>
              </a:rPr>
              <a:t>:</a:t>
            </a:r>
          </a:p>
          <a:p>
            <a:r>
              <a:rPr lang="sr-Cyrl-RS" sz="7200" dirty="0" smtClean="0">
                <a:latin typeface="+mj-lt"/>
              </a:rPr>
              <a:t>       -</a:t>
            </a:r>
            <a:r>
              <a:rPr lang="en-US" sz="7200" dirty="0" smtClean="0">
                <a:latin typeface="+mj-lt"/>
              </a:rPr>
              <a:t> са оштећењем вида има 3.849, </a:t>
            </a:r>
            <a:endParaRPr lang="sr-Cyrl-RS" sz="7200" dirty="0" smtClean="0">
              <a:latin typeface="+mj-lt"/>
            </a:endParaRPr>
          </a:p>
          <a:p>
            <a:r>
              <a:rPr lang="sr-Cyrl-RS" sz="7200" dirty="0" smtClean="0">
                <a:latin typeface="+mj-lt"/>
              </a:rPr>
              <a:t>       - </a:t>
            </a:r>
            <a:r>
              <a:rPr lang="en-US" sz="7200" dirty="0" smtClean="0">
                <a:latin typeface="+mj-lt"/>
              </a:rPr>
              <a:t>оштећењем слуха 1.697,</a:t>
            </a:r>
            <a:endParaRPr lang="sr-Cyrl-RS" sz="7200" dirty="0" smtClean="0">
              <a:latin typeface="+mj-lt"/>
            </a:endParaRPr>
          </a:p>
          <a:p>
            <a:r>
              <a:rPr lang="sr-Cyrl-RS" sz="7200" dirty="0" smtClean="0">
                <a:latin typeface="+mj-lt"/>
              </a:rPr>
              <a:t>       -</a:t>
            </a:r>
            <a:r>
              <a:rPr lang="en-US" sz="7200" dirty="0" smtClean="0">
                <a:latin typeface="+mj-lt"/>
              </a:rPr>
              <a:t> ходом/ пењањем уз степенице </a:t>
            </a:r>
            <a:r>
              <a:rPr lang="sr-Cyrl-RS" sz="7200" dirty="0" smtClean="0">
                <a:latin typeface="+mj-lt"/>
              </a:rPr>
              <a:t> </a:t>
            </a:r>
            <a:r>
              <a:rPr lang="en-US" sz="7200" dirty="0" smtClean="0">
                <a:latin typeface="+mj-lt"/>
              </a:rPr>
              <a:t>3.479, </a:t>
            </a:r>
            <a:endParaRPr lang="sr-Cyrl-RS" sz="7200" dirty="0" smtClean="0">
              <a:latin typeface="+mj-lt"/>
            </a:endParaRPr>
          </a:p>
          <a:p>
            <a:r>
              <a:rPr lang="sr-Cyrl-RS" sz="7200" dirty="0" smtClean="0">
                <a:latin typeface="+mj-lt"/>
              </a:rPr>
              <a:t>       - </a:t>
            </a:r>
            <a:r>
              <a:rPr lang="en-US" sz="7200" dirty="0" smtClean="0">
                <a:latin typeface="+mj-lt"/>
              </a:rPr>
              <a:t>памћењем и концентрацијом 3.360, </a:t>
            </a:r>
            <a:endParaRPr lang="sr-Cyrl-RS" sz="7200" dirty="0" smtClean="0">
              <a:latin typeface="+mj-lt"/>
            </a:endParaRPr>
          </a:p>
          <a:p>
            <a:r>
              <a:rPr lang="sr-Cyrl-RS" sz="7200" dirty="0" smtClean="0">
                <a:latin typeface="+mj-lt"/>
              </a:rPr>
              <a:t>       - </a:t>
            </a:r>
            <a:r>
              <a:rPr lang="en-US" sz="7200" dirty="0" smtClean="0">
                <a:latin typeface="+mj-lt"/>
              </a:rPr>
              <a:t>самосталношћу 4.519 и </a:t>
            </a:r>
            <a:endParaRPr lang="sr-Cyrl-RS" sz="7200" dirty="0" smtClean="0">
              <a:latin typeface="+mj-lt"/>
            </a:endParaRPr>
          </a:p>
          <a:p>
            <a:r>
              <a:rPr lang="sr-Cyrl-RS" sz="7200" dirty="0" smtClean="0">
                <a:latin typeface="+mj-lt"/>
              </a:rPr>
              <a:t>       - </a:t>
            </a:r>
            <a:r>
              <a:rPr lang="en-US" sz="7200" dirty="0" smtClean="0">
                <a:latin typeface="+mj-lt"/>
              </a:rPr>
              <a:t>комуникацијом 4.260. </a:t>
            </a:r>
            <a:endParaRPr lang="sr-Cyrl-RS" sz="7200" dirty="0" smtClean="0">
              <a:latin typeface="+mj-lt"/>
            </a:endParaRPr>
          </a:p>
          <a:p>
            <a:pPr>
              <a:buNone/>
            </a:pPr>
            <a:endParaRPr lang="sr-Cyrl-RS" sz="7200" dirty="0" smtClean="0">
              <a:latin typeface="+mj-lt"/>
            </a:endParaRPr>
          </a:p>
          <a:p>
            <a:endParaRPr lang="en-US" sz="7200" dirty="0" smtClean="0">
              <a:latin typeface="+mj-lt"/>
            </a:endParaRPr>
          </a:p>
          <a:p>
            <a:endParaRPr lang="sr-Cyrl-RS" sz="7200" dirty="0" smtClean="0">
              <a:latin typeface="+mj-lt"/>
            </a:endParaRPr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r>
              <a:rPr lang="sr-Cyrl-RS" sz="4800" dirty="0" smtClean="0"/>
              <a:t>*</a:t>
            </a:r>
            <a:r>
              <a:rPr lang="en-US" sz="4800" dirty="0" smtClean="0"/>
              <a:t> (како је за потребе пописа извршена класификација са групама испод 15 година старости и од 15-19 година старости навешћемо их обједињено) </a:t>
            </a:r>
            <a:endParaRPr lang="sr-Cyrl-RS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ДЕЧЈА ПРАВА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Конвенцијом о  правима детета усвојеном  </a:t>
            </a:r>
            <a:r>
              <a:rPr lang="ru-RU" dirty="0" smtClean="0">
                <a:solidFill>
                  <a:srgbClr val="FF0000"/>
                </a:solidFill>
              </a:rPr>
              <a:t>1989.</a:t>
            </a:r>
            <a:r>
              <a:rPr lang="ru-RU" dirty="0" smtClean="0"/>
              <a:t> године, установљен је  каталог права а њен садржај одражава управо она  схватања по којима је дете носилац права а самим тим и  носилац захтева. </a:t>
            </a:r>
          </a:p>
          <a:p>
            <a:r>
              <a:rPr lang="ru-RU" dirty="0" smtClean="0"/>
              <a:t>Деца имају право да знају своја права. Све државе се обавезују да поштују дечја права и да штите њихове дугорочне интересе.</a:t>
            </a:r>
            <a:endParaRPr lang="en-US" dirty="0" smtClean="0"/>
          </a:p>
          <a:p>
            <a:endParaRPr lang="sr-Cyrl-R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Деца са сметњама у развоју имају право на посебну негу.</a:t>
            </a:r>
            <a:endParaRPr lang="sr-Cyrl-RS" sz="3200" dirty="0"/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828781"/>
            <a:ext cx="6284913" cy="418943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sz="3100" dirty="0" smtClean="0">
                <a:solidFill>
                  <a:srgbClr val="C00000"/>
                </a:solidFill>
              </a:rPr>
              <a:t/>
            </a:r>
            <a:br>
              <a:rPr lang="sr-Cyrl-RS" sz="3100" dirty="0" smtClean="0">
                <a:solidFill>
                  <a:srgbClr val="C00000"/>
                </a:solidFill>
              </a:rPr>
            </a:br>
            <a:r>
              <a:rPr lang="sr-Cyrl-RS" sz="3100" dirty="0" smtClean="0">
                <a:solidFill>
                  <a:srgbClr val="C00000"/>
                </a:solidFill>
              </a:rPr>
              <a:t>Процена развоја детета које има потребу за додатном подршком обухвата два скупа активности</a:t>
            </a:r>
            <a:r>
              <a:rPr lang="en-US" sz="3100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</a:t>
            </a:r>
            <a:r>
              <a:rPr lang="sr-Cyrl-RS" dirty="0" smtClean="0"/>
              <a:t>Откривање</a:t>
            </a:r>
            <a:r>
              <a:rPr lang="en-US" dirty="0" smtClean="0"/>
              <a:t>, </a:t>
            </a:r>
            <a:r>
              <a:rPr lang="sr-Cyrl-RS" dirty="0" smtClean="0"/>
              <a:t>стабилизовање и одржавање очуваних способности детета; 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sr-Cyrl-RS" dirty="0" smtClean="0"/>
              <a:t>Откривање, и ублажавање</a:t>
            </a:r>
            <a:r>
              <a:rPr lang="en-US" dirty="0" smtClean="0"/>
              <a:t>,</a:t>
            </a:r>
            <a:r>
              <a:rPr lang="sr-Cyrl-RS" dirty="0" smtClean="0"/>
              <a:t> а кад год је то могуће и отклањање последица развојне тешкоће</a:t>
            </a:r>
            <a:r>
              <a:rPr lang="en-US" dirty="0" smtClean="0"/>
              <a:t>. </a:t>
            </a:r>
            <a:r>
              <a:rPr lang="sr-Cyrl-RS" dirty="0" smtClean="0"/>
              <a:t>Ова група активности подразумева и јасно раздвајање </a:t>
            </a:r>
            <a:r>
              <a:rPr lang="sr-Cyrl-RS" dirty="0" smtClean="0">
                <a:solidFill>
                  <a:srgbClr val="C00000"/>
                </a:solidFill>
              </a:rPr>
              <a:t>примарних </a:t>
            </a:r>
            <a:r>
              <a:rPr lang="sr-Cyrl-RS" dirty="0" smtClean="0"/>
              <a:t>(биолошки изазваних и знатно теже отклоњивих) од </a:t>
            </a:r>
            <a:r>
              <a:rPr lang="sr-Cyrl-RS" dirty="0" smtClean="0">
                <a:solidFill>
                  <a:srgbClr val="C00000"/>
                </a:solidFill>
              </a:rPr>
              <a:t>секундарних </a:t>
            </a:r>
            <a:r>
              <a:rPr lang="sr-Cyrl-RS" dirty="0" smtClean="0"/>
              <a:t>тешкоћа у развоју</a:t>
            </a:r>
            <a:r>
              <a:rPr lang="en-US" dirty="0" smtClean="0"/>
              <a:t>, </a:t>
            </a:r>
            <a:r>
              <a:rPr lang="sr-Cyrl-RS" dirty="0" smtClean="0"/>
              <a:t>које су последица непримерених односа средине према детету.</a:t>
            </a:r>
            <a:endParaRPr lang="en-US" dirty="0" smtClean="0"/>
          </a:p>
          <a:p>
            <a:pPr>
              <a:buNone/>
            </a:pPr>
            <a:endParaRPr lang="sr-Cyrl-R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3600" dirty="0" smtClean="0">
                <a:solidFill>
                  <a:srgbClr val="C00000"/>
                </a:solidFill>
              </a:rPr>
              <a:t>Принципи људских односа у комуникацији са дететом коме је потребна подршка</a:t>
            </a:r>
            <a:endParaRPr lang="sr-Cyrl-R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1. </a:t>
            </a:r>
            <a:r>
              <a:rPr lang="sr-Cyrl-RS" b="1" dirty="0" smtClean="0"/>
              <a:t>Поштовање достојанства особе којој пружамо помоћ</a:t>
            </a:r>
          </a:p>
          <a:p>
            <a:r>
              <a:rPr lang="en-US" i="1" dirty="0" smtClean="0"/>
              <a:t> </a:t>
            </a:r>
            <a:endParaRPr lang="sr-Latn-RS" i="1" dirty="0" smtClean="0"/>
          </a:p>
          <a:p>
            <a:r>
              <a:rPr lang="pl-PL" dirty="0" smtClean="0"/>
              <a:t>2.</a:t>
            </a:r>
            <a:r>
              <a:rPr lang="sr-Cyrl-RS" b="1" dirty="0" smtClean="0"/>
              <a:t>Дете са сметњама у развоју је партнер</a:t>
            </a:r>
          </a:p>
          <a:p>
            <a:endParaRPr lang="sr-Latn-RS" dirty="0" smtClean="0"/>
          </a:p>
          <a:p>
            <a:r>
              <a:rPr lang="en-US" dirty="0" smtClean="0"/>
              <a:t>3. </a:t>
            </a:r>
            <a:r>
              <a:rPr lang="sr-Cyrl-RS" b="1" dirty="0" smtClean="0"/>
              <a:t>Родитељи/ хранитељи/ усвојитељи детета са развојним тешкоћама су партнери</a:t>
            </a:r>
          </a:p>
          <a:p>
            <a:endParaRPr lang="en-US" dirty="0" smtClean="0"/>
          </a:p>
          <a:p>
            <a:r>
              <a:rPr lang="en-US" dirty="0" smtClean="0"/>
              <a:t>4. </a:t>
            </a:r>
            <a:r>
              <a:rPr lang="sr-Cyrl-RS" b="1" dirty="0" smtClean="0"/>
              <a:t>Помоћ детету и породици која брине о њему је неопходна у свим периодима развоја детета</a:t>
            </a:r>
          </a:p>
          <a:p>
            <a:endParaRPr lang="sr-Cyrl-RS" b="1" dirty="0" smtClean="0"/>
          </a:p>
          <a:p>
            <a:r>
              <a:rPr lang="pl-PL" dirty="0" smtClean="0"/>
              <a:t>5</a:t>
            </a:r>
            <a:r>
              <a:rPr lang="pl-PL" dirty="0" smtClean="0"/>
              <a:t>. </a:t>
            </a:r>
            <a:r>
              <a:rPr lang="sr-Cyrl-RS" b="1" dirty="0" smtClean="0"/>
              <a:t>Повећани реализам у процени најбољег интереса детета</a:t>
            </a:r>
            <a:r>
              <a:rPr lang="pl-PL" b="1" i="1" dirty="0" smtClean="0"/>
              <a:t>.</a:t>
            </a:r>
            <a:endParaRPr lang="sr-Cyrl-R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r-Cyrl-RS" dirty="0" smtClean="0"/>
              <a:t>ПИТАЊА</a:t>
            </a:r>
            <a:endParaRPr lang="sr-Cyrl-RS" dirty="0"/>
          </a:p>
        </p:txBody>
      </p:sp>
      <p:pic>
        <p:nvPicPr>
          <p:cNvPr id="25603" name="Picture 2" descr="C:\Users\Kompjuter\AppData\Local\Microsoft\Windows\Temporary Internet Files\Content.IE5\8GHZ79K4\question-mark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51100" y="1620838"/>
            <a:ext cx="4394200" cy="4394200"/>
          </a:xfrm>
          <a:noFill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ЛИТЕРАТУРА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Маслов, А., Х. (1982):</a:t>
            </a:r>
            <a:r>
              <a:rPr lang="en-US" sz="1600" i="1" dirty="0" smtClean="0"/>
              <a:t> Мотивација и личност</a:t>
            </a:r>
            <a:r>
              <a:rPr lang="en-US" sz="1600" dirty="0" smtClean="0"/>
              <a:t>. Београд: Нолит;</a:t>
            </a:r>
            <a:endParaRPr lang="sr-Cyrl-RS" sz="1600" dirty="0" smtClean="0"/>
          </a:p>
          <a:p>
            <a:pPr lvl="0"/>
            <a:r>
              <a:rPr lang="ru-RU" sz="1600" dirty="0" smtClean="0"/>
              <a:t>М</a:t>
            </a:r>
            <a:r>
              <a:rPr lang="en-US" sz="1600" dirty="0" smtClean="0"/>
              <a:t>итић</a:t>
            </a:r>
            <a:r>
              <a:rPr lang="ru-RU" sz="1600" dirty="0" smtClean="0"/>
              <a:t>, М. и др. (2011): </a:t>
            </a:r>
            <a:r>
              <a:rPr lang="ru-RU" sz="1600" i="1" dirty="0" smtClean="0"/>
              <a:t>Деца са сметњама у развоју</a:t>
            </a:r>
            <a:r>
              <a:rPr lang="ru-RU" sz="1600" b="1" i="1" dirty="0" smtClean="0"/>
              <a:t> </a:t>
            </a:r>
            <a:r>
              <a:rPr lang="ru-RU" sz="1600" i="1" dirty="0" smtClean="0"/>
              <a:t>потребе и подршка. </a:t>
            </a:r>
            <a:r>
              <a:rPr lang="ru-RU" sz="1600" dirty="0" smtClean="0"/>
              <a:t>Београд: Републички завод за социјалну заштиту;</a:t>
            </a:r>
            <a:endParaRPr lang="sr-Cyrl-RS" sz="1600" dirty="0" smtClean="0"/>
          </a:p>
          <a:p>
            <a:pPr lvl="0"/>
            <a:r>
              <a:rPr lang="en-US" sz="1600" dirty="0" smtClean="0"/>
              <a:t>Рајовић, В., &amp; Станимировић, Д. (2006): „Одговорност према професији и клијенту (у области рада са особама са посебним потребама)“, </a:t>
            </a:r>
            <a:r>
              <a:rPr lang="en-US" sz="1600" i="1" dirty="0" smtClean="0"/>
              <a:t>Примењена психологија</a:t>
            </a:r>
            <a:r>
              <a:rPr lang="en-US" sz="1600" dirty="0" smtClean="0"/>
              <a:t>, Ниш, стр. 205 – 218;</a:t>
            </a:r>
            <a:endParaRPr lang="sr-Cyrl-RS" sz="1600" dirty="0" smtClean="0">
              <a:latin typeface="Rockwell" pitchFamily="18" charset="0"/>
            </a:endParaRPr>
          </a:p>
          <a:p>
            <a:pPr lvl="0"/>
            <a:r>
              <a:rPr lang="en-US" sz="1600" dirty="0" smtClean="0"/>
              <a:t>Статистички календар Србије, Републички завод за статистику, 2015 </a:t>
            </a:r>
            <a:r>
              <a:rPr lang="en-US" sz="1600" u="sng" dirty="0" smtClean="0">
                <a:hlinkClick r:id="rId2"/>
              </a:rPr>
              <a:t>http://webrzs.stat.gov.rs/WebSite/repository/documents/00/01/71/83/Statisticki_kalendar_Republike_Srbije_2015.pdf</a:t>
            </a:r>
            <a:r>
              <a:rPr lang="en-US" sz="1600" dirty="0" smtClean="0"/>
              <a:t>  посећено 13. августа 2015. године;</a:t>
            </a:r>
          </a:p>
          <a:p>
            <a:pPr lvl="0"/>
            <a:r>
              <a:rPr lang="en-US" sz="1600" dirty="0" smtClean="0"/>
              <a:t>Светска здравствена организација (2001): </a:t>
            </a:r>
            <a:r>
              <a:rPr lang="en-US" sz="1600" i="1" dirty="0" smtClean="0"/>
              <a:t>Међународна класификација функционисања, онеспособљења и здравља (МКФ)</a:t>
            </a:r>
            <a:r>
              <a:rPr lang="en-US" sz="1600" dirty="0" smtClean="0"/>
              <a:t> </a:t>
            </a:r>
            <a:r>
              <a:rPr lang="en-US" sz="1600" u="sng" dirty="0" smtClean="0">
                <a:hlinkClick r:id="rId3"/>
              </a:rPr>
              <a:t>http://whqlibdoc.who.int/publications/2001/9241545429_bos_lat.pdf посећено 1.јуна</a:t>
            </a:r>
            <a:r>
              <a:rPr lang="en-US" sz="1600" dirty="0" smtClean="0"/>
              <a:t> 2014. године.</a:t>
            </a:r>
            <a:endParaRPr lang="en-US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3006780451_86a22b8ae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905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ДЕЦА СА СМЕТЊАМА У РАЗВОЈУ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sr-Cyrl-RS" sz="2400" dirty="0" smtClean="0"/>
              <a:t>КО СУ ДЕЦА СА СМЕТЊАМА У РАЗВОЈУ?</a:t>
            </a:r>
          </a:p>
          <a:p>
            <a:r>
              <a:rPr lang="sr-Cyrl-RS" sz="2400" dirty="0" smtClean="0"/>
              <a:t>ВИЂАМО ЛИ ИХ НА УЛИЦИ, У ПАРКУ, НА БАЗЕНУ, У ПРОДАВНИЦИ?</a:t>
            </a:r>
          </a:p>
          <a:p>
            <a:r>
              <a:rPr lang="sr-Cyrl-RS" sz="2400" dirty="0" smtClean="0"/>
              <a:t>ШТА ЗНАМО О ЊИМА?</a:t>
            </a:r>
            <a:endParaRPr lang="sr-Cyrl-RS" sz="2400" dirty="0"/>
          </a:p>
          <a:p>
            <a:r>
              <a:rPr lang="sr-Cyrl-RS" sz="2400" dirty="0" smtClean="0"/>
              <a:t>КОЈЕ ПОТРЕБЕ ОНИ ИМАЈУ?</a:t>
            </a:r>
            <a:endParaRPr lang="en-US" sz="2400" dirty="0" smtClean="0"/>
          </a:p>
        </p:txBody>
      </p:sp>
      <p:pic>
        <p:nvPicPr>
          <p:cNvPr id="4" name="Picture 6" descr="man_question_ma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038600"/>
            <a:ext cx="1524000" cy="191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ПОТРЕБЕ?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Егзистенцијалне потребе везане  за опстанак појединца и </a:t>
            </a:r>
            <a:r>
              <a:rPr lang="ru-RU" dirty="0" smtClean="0"/>
              <a:t> </a:t>
            </a:r>
            <a:r>
              <a:rPr lang="ru-RU" dirty="0" smtClean="0"/>
              <a:t>врсте 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Потребе за сигурношћу 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Потребе за прихватањем, признањем, самопоштовањем и љубављу 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Сазнајне потребе 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Естетске потребе 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Потребе за развојем очуваних (како откривених, тако и неоткривених) способности.*</a:t>
            </a:r>
          </a:p>
          <a:p>
            <a:endParaRPr lang="ru-RU" dirty="0" smtClean="0"/>
          </a:p>
          <a:p>
            <a:endParaRPr lang="ru-RU" dirty="0" smtClean="0"/>
          </a:p>
          <a:p>
            <a:pPr lvl="0"/>
            <a:r>
              <a:rPr lang="ru-RU" dirty="0" smtClean="0"/>
              <a:t>*</a:t>
            </a:r>
            <a:r>
              <a:rPr lang="en-US" sz="1400" dirty="0" smtClean="0"/>
              <a:t>Маслов, А., Х. (1982):</a:t>
            </a:r>
            <a:r>
              <a:rPr lang="en-US" sz="1400" i="1" dirty="0" smtClean="0"/>
              <a:t> Мотивација и личност</a:t>
            </a:r>
            <a:r>
              <a:rPr lang="en-US" sz="1400" dirty="0" smtClean="0"/>
              <a:t>. Београд: Нолит;</a:t>
            </a:r>
          </a:p>
          <a:p>
            <a:endParaRPr lang="sr-Cyrl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C00000"/>
                </a:solidFill>
              </a:rPr>
              <a:t>КЉУЧНЕ </a:t>
            </a:r>
            <a:r>
              <a:rPr lang="ru-RU" sz="3100" dirty="0" smtClean="0">
                <a:solidFill>
                  <a:srgbClr val="C00000"/>
                </a:solidFill>
              </a:rPr>
              <a:t>ПРОМЕНЕ</a:t>
            </a:r>
            <a:br>
              <a:rPr lang="ru-RU" sz="3100" dirty="0" smtClean="0">
                <a:solidFill>
                  <a:srgbClr val="C00000"/>
                </a:solidFill>
              </a:rPr>
            </a:b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smtClean="0">
                <a:solidFill>
                  <a:srgbClr val="C00000"/>
                </a:solidFill>
              </a:rPr>
              <a:t>Општих схватања и праксе у раду са децом са сметњама у развоју </a:t>
            </a:r>
            <a:endParaRPr lang="sr-Cyrl-R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sr-Cyrl-RS" dirty="0" smtClean="0"/>
          </a:p>
          <a:p>
            <a:r>
              <a:rPr lang="sr-Cyrl-RS" dirty="0" smtClean="0"/>
              <a:t>Посебне потребе не постоје, само су НАЧИНИ за задовољење тих потреба сложенији код деце са сметњама у развоју!</a:t>
            </a:r>
          </a:p>
          <a:p>
            <a:pPr>
              <a:buNone/>
            </a:pPr>
            <a:endParaRPr lang="sr-Cyrl-RS" dirty="0" smtClean="0"/>
          </a:p>
          <a:p>
            <a:r>
              <a:rPr lang="sr-Cyrl-RS" dirty="0" smtClean="0"/>
              <a:t>1.  Најмање рестриктивно окружење- принцип једнакости</a:t>
            </a:r>
          </a:p>
          <a:p>
            <a:r>
              <a:rPr lang="sr-Cyrl-RS" dirty="0" smtClean="0"/>
              <a:t>2. Валоризација друштвених улога- принцип нормализације</a:t>
            </a:r>
          </a:p>
          <a:p>
            <a:r>
              <a:rPr lang="sr-Cyrl-RS" dirty="0" smtClean="0"/>
              <a:t>3. Развојни принцип- принцип развојног оптимизма</a:t>
            </a:r>
          </a:p>
          <a:p>
            <a:r>
              <a:rPr lang="sr-Cyrl-RS" dirty="0" smtClean="0"/>
              <a:t>4. Уважавање личности- достојанства (партиципација)</a:t>
            </a:r>
            <a:endParaRPr lang="sr-Cyrl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-</a:t>
            </a:r>
            <a:endParaRPr lang="sr-Cyrl-R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914400" y="533400"/>
          <a:ext cx="7518400" cy="5638800"/>
        </p:xfrm>
        <a:graphic>
          <a:graphicData uri="http://schemas.openxmlformats.org/presentationml/2006/ole">
            <p:oleObj spid="_x0000_s20482" name="Slide" r:id="rId3" imgW="4572165" imgH="3428869" progId="PowerPoint.Slid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rgbClr val="C00000"/>
                </a:solidFill>
              </a:rPr>
              <a:t>К</a:t>
            </a:r>
            <a:r>
              <a:rPr lang="sr-Cyrl-RS" dirty="0" smtClean="0">
                <a:solidFill>
                  <a:srgbClr val="C00000"/>
                </a:solidFill>
              </a:rPr>
              <a:t>ласификација</a:t>
            </a:r>
            <a:endParaRPr lang="sr-Cyrl-R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Међународном класификацијом функционисања, инвалидитета и здравља МКФ</a:t>
            </a:r>
            <a:r>
              <a:rPr lang="sr-Cyrl-RS" dirty="0" smtClean="0"/>
              <a:t>*</a:t>
            </a:r>
            <a:r>
              <a:rPr lang="en-US" dirty="0" smtClean="0"/>
              <a:t> (С</a:t>
            </a:r>
            <a:r>
              <a:rPr lang="sr-Cyrl-RS" dirty="0" smtClean="0"/>
              <a:t>ЗО-</a:t>
            </a:r>
            <a:r>
              <a:rPr lang="en-US" dirty="0" smtClean="0"/>
              <a:t>2001) према којој се функционисање и инвалидност посматра у склопу узајамне интеракције особе и друштвеног окружења. Класификација је извршена на основу два параметра:</a:t>
            </a:r>
          </a:p>
          <a:p>
            <a:pPr lvl="0"/>
            <a:r>
              <a:rPr lang="en-US" dirty="0" smtClean="0">
                <a:solidFill>
                  <a:srgbClr val="C00000"/>
                </a:solidFill>
              </a:rPr>
              <a:t>функционисања</a:t>
            </a:r>
            <a:r>
              <a:rPr lang="en-US" dirty="0" smtClean="0"/>
              <a:t> – (телесне функције и структуре тела су физиолошке и анатомске карактеристике организма и тела;  и активности и учествовања- способности у функционисању појединца и партиципација у свакодневном животу) и </a:t>
            </a:r>
          </a:p>
          <a:p>
            <a:pPr lvl="0"/>
            <a:r>
              <a:rPr lang="en-US" dirty="0" smtClean="0">
                <a:solidFill>
                  <a:srgbClr val="C00000"/>
                </a:solidFill>
              </a:rPr>
              <a:t>контекстуалних фактора </a:t>
            </a:r>
            <a:r>
              <a:rPr lang="en-US" dirty="0" smtClean="0"/>
              <a:t>(личних и фактора окружења- контекст и услови живота појединца и карактеристике окружења). </a:t>
            </a:r>
          </a:p>
          <a:p>
            <a:pPr>
              <a:buNone/>
            </a:pPr>
            <a:r>
              <a:rPr lang="sr-Cyrl-RS" u="sng" dirty="0" smtClean="0">
                <a:hlinkClick r:id="rId2"/>
              </a:rPr>
              <a:t> </a:t>
            </a:r>
            <a:r>
              <a:rPr lang="sr-Cyrl-RS" sz="1200" u="sng" dirty="0" smtClean="0">
                <a:hlinkClick r:id="rId2"/>
              </a:rPr>
              <a:t>*</a:t>
            </a:r>
            <a:r>
              <a:rPr lang="en-US" sz="1200" u="sng" dirty="0" smtClean="0">
                <a:latin typeface="Rockwell" pitchFamily="18" charset="0"/>
                <a:hlinkClick r:id="rId2"/>
              </a:rPr>
              <a:t>http://whqlibdoc.who.int/publications/2001/9241545429_bos_lat.pdf</a:t>
            </a:r>
            <a:r>
              <a:rPr lang="en-US" sz="1200" dirty="0" smtClean="0">
                <a:latin typeface="Rockwell" pitchFamily="18" charset="0"/>
              </a:rPr>
              <a:t>,  посећено 1.јуна 2014. године</a:t>
            </a:r>
          </a:p>
          <a:p>
            <a:endParaRPr lang="sr-Cyrl-R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КЛАСИФИКАЦИЈА</a:t>
            </a:r>
            <a:endParaRPr lang="sr-Cyrl-R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01688" y="2120900"/>
          <a:ext cx="75438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rgbClr val="C00000"/>
                </a:solidFill>
              </a:rPr>
              <a:t>К</a:t>
            </a:r>
            <a:r>
              <a:rPr lang="sr-Cyrl-RS" dirty="0" smtClean="0">
                <a:solidFill>
                  <a:srgbClr val="C00000"/>
                </a:solidFill>
              </a:rPr>
              <a:t>ласификација</a:t>
            </a:r>
            <a:endParaRPr lang="sr-Cyrl-R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620000" cy="4495800"/>
          </a:xfrm>
        </p:spPr>
        <p:txBody>
          <a:bodyPr/>
          <a:lstStyle/>
          <a:p>
            <a:r>
              <a:rPr lang="sr-Cyrl-RS" sz="1800" b="1" dirty="0" smtClean="0"/>
              <a:t>1. ОШТЕЋЕЊЕ СЕНЗОРНИХ ФУНКЦИЈА</a:t>
            </a:r>
          </a:p>
          <a:p>
            <a:r>
              <a:rPr lang="sr-Cyrl-RS" sz="1800" dirty="0" smtClean="0"/>
              <a:t>         -оштећење вида</a:t>
            </a:r>
          </a:p>
          <a:p>
            <a:r>
              <a:rPr lang="sr-Cyrl-RS" sz="1800" dirty="0" smtClean="0"/>
              <a:t>         -оштећење слуха</a:t>
            </a:r>
          </a:p>
          <a:p>
            <a:r>
              <a:rPr lang="sr-Cyrl-RS" sz="1800" b="1" dirty="0" smtClean="0"/>
              <a:t>2. ПОРЕМЕЋАЈИ КОГНИТИВНИХ, ИНТЕЛЕКТУАЛНИХ, ПЕРЦЕПТИВНИХ ФУНКЦИЈА И ФУНКЦИЈА ПАЖЊЕ</a:t>
            </a:r>
          </a:p>
          <a:p>
            <a:r>
              <a:rPr lang="sr-Cyrl-RS" sz="1800" dirty="0" smtClean="0"/>
              <a:t>        -интелектуалне тешкоће</a:t>
            </a:r>
          </a:p>
          <a:p>
            <a:r>
              <a:rPr lang="sr-Cyrl-RS" sz="1800" dirty="0" smtClean="0"/>
              <a:t>        -говорне дисфункције</a:t>
            </a:r>
          </a:p>
          <a:p>
            <a:r>
              <a:rPr lang="sr-Cyrl-RS" sz="1800" dirty="0" smtClean="0"/>
              <a:t>        -поремећаји пажње (аутизам, хиперактивност)</a:t>
            </a:r>
          </a:p>
          <a:p>
            <a:r>
              <a:rPr lang="sr-Cyrl-RS" sz="1800" b="1" dirty="0" smtClean="0"/>
              <a:t>3. ПОРЕМЕЋАЈИ КОНТОРЛЕ МИШИЋА</a:t>
            </a:r>
          </a:p>
          <a:p>
            <a:r>
              <a:rPr lang="sr-Cyrl-RS" sz="1800" b="1" dirty="0" smtClean="0"/>
              <a:t>4. ОШТЕЋЕЊЕ ФИЗИЧКОГ ЗДРАВЉА ДЕТЕТА</a:t>
            </a:r>
          </a:p>
          <a:p>
            <a:r>
              <a:rPr lang="sr-Cyrl-RS" sz="1800" b="1" dirty="0" smtClean="0"/>
              <a:t>5. ЕМОЦИОНАЛНИ ПОРЕМЕЋАЈИ У ДЕЧЈЕМ ДОБУ</a:t>
            </a:r>
          </a:p>
          <a:p>
            <a:r>
              <a:rPr lang="sr-Cyrl-RS" sz="1800" b="1" dirty="0" smtClean="0"/>
              <a:t>6. СПОЉАШЊИ ФАКТОРИ</a:t>
            </a:r>
            <a:endParaRPr lang="sr-Cyrl-RS" sz="1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 rot="16200000">
            <a:off x="-1735931" y="2693194"/>
            <a:ext cx="6858000" cy="14716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b="1" dirty="0" smtClean="0"/>
              <a:t>ЦЕЛИНА ЈЕ ВИШЕ ОД ПРОСТОГ ЗБИРА ДЕЛОВА!</a:t>
            </a:r>
            <a:endParaRPr lang="en-AU" b="1" dirty="0" smtClean="0"/>
          </a:p>
        </p:txBody>
      </p:sp>
      <p:pic>
        <p:nvPicPr>
          <p:cNvPr id="24579" name="Content Placeholder 3" descr="gestalt_james brow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60788" y="0"/>
            <a:ext cx="5383212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</TotalTime>
  <Words>829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Median</vt:lpstr>
      <vt:lpstr>Slide</vt:lpstr>
      <vt:lpstr>Деца са сметњама у развоју</vt:lpstr>
      <vt:lpstr>ДЕЦА СА СМЕТЊАМА У РАЗВОЈУ</vt:lpstr>
      <vt:lpstr>ПОТРЕБЕ?</vt:lpstr>
      <vt:lpstr>КЉУЧНЕ ПРОМЕНЕ  Општих схватања и праксе у раду са децом са сметњама у развоју </vt:lpstr>
      <vt:lpstr>-</vt:lpstr>
      <vt:lpstr>Класификација</vt:lpstr>
      <vt:lpstr>КЛАСИФИКАЦИЈА</vt:lpstr>
      <vt:lpstr>Класификација</vt:lpstr>
      <vt:lpstr>ЦЕЛИНА ЈЕ ВИШЕ ОД ПРОСТОГ ЗБИРА ДЕЛОВА!</vt:lpstr>
      <vt:lpstr>СТАТИСТИКА</vt:lpstr>
      <vt:lpstr>Евиденција о броју и социјално-економским карактеристикама деце И МЛАДИХ са сметњама у развоју</vt:lpstr>
      <vt:lpstr>-</vt:lpstr>
      <vt:lpstr>ДЕЧЈА ПРАВА</vt:lpstr>
      <vt:lpstr>Деца са сметњама у развоју имају право на посебну негу.</vt:lpstr>
      <vt:lpstr> Процена развоја детета које има потребу за додатном подршком обухвата два скупа активности: </vt:lpstr>
      <vt:lpstr>Принципи људских односа у комуникацији са дететом коме је потребна подршка</vt:lpstr>
      <vt:lpstr>ПИТАЊА</vt:lpstr>
      <vt:lpstr>ЛИТЕРАТУРА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 SA SMETNJAMA U RAZVOJU</dc:title>
  <dc:creator>Kompjuter</dc:creator>
  <cp:lastModifiedBy>Kompjuter</cp:lastModifiedBy>
  <cp:revision>27</cp:revision>
  <dcterms:created xsi:type="dcterms:W3CDTF">2015-03-12T20:28:00Z</dcterms:created>
  <dcterms:modified xsi:type="dcterms:W3CDTF">2018-03-04T13:08:46Z</dcterms:modified>
</cp:coreProperties>
</file>