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69" r:id="rId16"/>
    <p:sldId id="271" r:id="rId17"/>
    <p:sldId id="275" r:id="rId18"/>
    <p:sldId id="272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1" r:id="rId42"/>
    <p:sldId id="299" r:id="rId43"/>
    <p:sldId id="302" r:id="rId44"/>
    <p:sldId id="27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44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28E9-9DD6-4D95-A225-BBBD1ACA0E6C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1A4A-DBCA-4C8B-A899-31CB27A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SISTEMSKI I APLIKATIVNI SOFTVER</a:t>
            </a:r>
            <a:br>
              <a:rPr lang="sr-Latn-RS" dirty="0" smtClean="0"/>
            </a:br>
            <a:r>
              <a:rPr lang="sr-Latn-RS" sz="4000" dirty="0" smtClean="0"/>
              <a:t>Instalacija uređaja u operativnom sistemu Windows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mr Miodrag Nikolić, predavač</a:t>
            </a:r>
            <a:endParaRPr lang="en-US" sz="2800" dirty="0"/>
          </a:p>
        </p:txBody>
      </p:sp>
      <p:pic>
        <p:nvPicPr>
          <p:cNvPr id="4" name="Picture 3" descr="Znak skol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012160" y="620688"/>
            <a:ext cx="171232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driver-</a:t>
            </a:r>
            <a:r>
              <a:rPr lang="sr-Latn-RS" dirty="0" smtClean="0"/>
              <a:t> </a:t>
            </a:r>
            <a:r>
              <a:rPr lang="en-US" dirty="0" smtClean="0"/>
              <a:t>Security Warning</a:t>
            </a: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lexmark 1200 driver-5-Security War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2490802"/>
            <a:ext cx="39433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driver-</a:t>
            </a:r>
            <a:r>
              <a:rPr lang="sr-Latn-RS" dirty="0" smtClean="0"/>
              <a:t> </a:t>
            </a:r>
            <a:r>
              <a:rPr lang="en-US" dirty="0" smtClean="0"/>
              <a:t>Uninstall Previous Driver</a:t>
            </a: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lexmark 1200 driver-5-Uninstall Previous Dr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500329"/>
            <a:ext cx="58102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driver-</a:t>
            </a:r>
            <a:r>
              <a:rPr lang="sr-Latn-RS" dirty="0" smtClean="0"/>
              <a:t> </a:t>
            </a:r>
            <a:r>
              <a:rPr lang="en-US" dirty="0" smtClean="0"/>
              <a:t>Install Progress</a:t>
            </a: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lexmark 1200 driver-9-Install Prog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2452702"/>
            <a:ext cx="374332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driver-</a:t>
            </a:r>
            <a:r>
              <a:rPr lang="sr-Latn-RS" dirty="0" smtClean="0"/>
              <a:t> Select the </a:t>
            </a:r>
            <a:r>
              <a:rPr lang="en-US" dirty="0" smtClean="0"/>
              <a:t>Cartridges Installed</a:t>
            </a:r>
            <a:endParaRPr lang="sr-Latn-RS" dirty="0" smtClean="0"/>
          </a:p>
        </p:txBody>
      </p:sp>
      <p:pic>
        <p:nvPicPr>
          <p:cNvPr id="4" name="Picture 3" descr="lexmark 1200 driver-10-Cartridges Instal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2800370"/>
            <a:ext cx="621982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driver- Enter Alignment Values</a:t>
            </a: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5" name="Picture 4" descr="lexmark 1200 driver-11-Enter Alignment Valu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2352691"/>
            <a:ext cx="604837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</a:t>
            </a:r>
            <a:r>
              <a:rPr lang="sr-Latn-RS" dirty="0" smtClean="0"/>
              <a:t>- </a:t>
            </a:r>
            <a:r>
              <a:rPr lang="en-US" dirty="0" smtClean="0"/>
              <a:t>Printing </a:t>
            </a:r>
            <a:r>
              <a:rPr lang="en-US" dirty="0" err="1" smtClean="0"/>
              <a:t>Oportunities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lexmark 1200 driver-11-2-Printing Oportunit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424129"/>
            <a:ext cx="605790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err="1" smtClean="0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driver-</a:t>
            </a:r>
            <a:r>
              <a:rPr lang="sr-Latn-RS" dirty="0" smtClean="0"/>
              <a:t> </a:t>
            </a:r>
            <a:r>
              <a:rPr lang="en-US" dirty="0" smtClean="0"/>
              <a:t>Print an Alignment Page</a:t>
            </a: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lexmark 1200 driver-12-Print an Alignment 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424129"/>
            <a:ext cx="605790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err="1" smtClean="0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driver-</a:t>
            </a:r>
            <a:r>
              <a:rPr lang="sr-Latn-RS" dirty="0" smtClean="0"/>
              <a:t> </a:t>
            </a:r>
            <a:r>
              <a:rPr lang="en-US" dirty="0" smtClean="0"/>
              <a:t>Product Registration</a:t>
            </a: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lexmark 1200 driver-12-2-Product Regi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76" y="2273565"/>
            <a:ext cx="7560000" cy="408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err="1" smtClean="0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driver-</a:t>
            </a:r>
            <a:r>
              <a:rPr lang="sr-Latn-RS" dirty="0" smtClean="0"/>
              <a:t> </a:t>
            </a:r>
            <a:r>
              <a:rPr lang="en-US" dirty="0" smtClean="0"/>
              <a:t>Preparing for Use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5" name="Picture 4" descr="lexmark 1200 driver-13-Preparing for 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28" y="2143116"/>
            <a:ext cx="6120000" cy="443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err="1" smtClean="0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driver-</a:t>
            </a:r>
            <a:r>
              <a:rPr lang="sr-Latn-RS" dirty="0" smtClean="0"/>
              <a:t> </a:t>
            </a:r>
            <a:r>
              <a:rPr lang="en-US" dirty="0" smtClean="0"/>
              <a:t>Use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6" name="Picture 5" descr="lexmark 1200 driver-14-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72" y="2071678"/>
            <a:ext cx="6480000" cy="472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err="1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</a:t>
            </a:r>
            <a:r>
              <a:rPr lang="sr-Latn-RS" dirty="0" smtClean="0"/>
              <a:t>nedostajući </a:t>
            </a:r>
            <a:r>
              <a:rPr lang="en-US" dirty="0" smtClean="0"/>
              <a:t>driver</a:t>
            </a: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lexmark 1200 driver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325463"/>
            <a:ext cx="7560000" cy="3333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HP LaserJet </a:t>
            </a:r>
            <a:endParaRPr lang="sr-Latn-RS" smtClean="0"/>
          </a:p>
          <a:p>
            <a:pPr>
              <a:buNone/>
            </a:pPr>
            <a:r>
              <a:rPr lang="en-US" smtClean="0"/>
              <a:t>P1100</a:t>
            </a:r>
            <a:r>
              <a:rPr lang="sr-Latn-RS" smtClean="0"/>
              <a:t>/</a:t>
            </a:r>
            <a:r>
              <a:rPr lang="en-US" smtClean="0"/>
              <a:t>P1</a:t>
            </a:r>
            <a:r>
              <a:rPr lang="sr-Latn-RS" smtClean="0"/>
              <a:t>56</a:t>
            </a:r>
            <a:r>
              <a:rPr lang="en-US" smtClean="0"/>
              <a:t>0</a:t>
            </a:r>
            <a:r>
              <a:rPr lang="sr-Latn-RS" smtClean="0"/>
              <a:t>/</a:t>
            </a:r>
            <a:r>
              <a:rPr lang="en-US" smtClean="0"/>
              <a:t>P1</a:t>
            </a:r>
            <a:r>
              <a:rPr lang="sr-Latn-RS" smtClean="0"/>
              <a:t>6</a:t>
            </a:r>
            <a:r>
              <a:rPr lang="en-US" smtClean="0"/>
              <a:t>00</a:t>
            </a:r>
            <a:r>
              <a:rPr lang="sr-Latn-RS" smtClean="0"/>
              <a:t> Series</a:t>
            </a:r>
          </a:p>
          <a:p>
            <a:pPr>
              <a:buNone/>
            </a:pPr>
            <a:r>
              <a:rPr lang="sr-Latn-RS" smtClean="0"/>
              <a:t>korišćenjem multimedijalnog diska</a:t>
            </a:r>
          </a:p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103" y="1866682"/>
            <a:ext cx="3181794" cy="312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5" name="Picture 4" descr="HP LaserJet P1100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571612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34" y="1572957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979975"/>
            <a:ext cx="6120000" cy="3306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01519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500174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643050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72957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71612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Pronalaženje driver-a na Internet-u</a:t>
            </a:r>
          </a:p>
          <a:p>
            <a:endParaRPr lang="sr-Latn-RS" dirty="0" smtClean="0"/>
          </a:p>
        </p:txBody>
      </p:sp>
      <p:pic>
        <p:nvPicPr>
          <p:cNvPr id="5" name="Picture 4" descr="lexmark 1200 driv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76" y="2250408"/>
            <a:ext cx="7560000" cy="4250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643050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571612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71612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13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58" y="1501519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34" y="1571612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34" y="1643050"/>
            <a:ext cx="6120000" cy="4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43" y="1804448"/>
            <a:ext cx="4925113" cy="398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43" y="1528497"/>
            <a:ext cx="4925113" cy="3801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43" y="2552577"/>
            <a:ext cx="4925113" cy="1752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43" y="1528497"/>
            <a:ext cx="4925113" cy="3801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Lexmark Internet stranica</a:t>
            </a:r>
          </a:p>
          <a:p>
            <a:endParaRPr lang="sr-Latn-RS" dirty="0" smtClean="0"/>
          </a:p>
        </p:txBody>
      </p:sp>
      <p:pic>
        <p:nvPicPr>
          <p:cNvPr id="4" name="Picture 3" descr="lexmark 1200 dri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357430"/>
            <a:ext cx="7560000" cy="425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LaserJet P1100</a:t>
            </a:r>
            <a:r>
              <a:rPr lang="sr-Latn-RS" smtClean="0"/>
              <a:t> (20)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LaserJet P1100-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43" y="2552577"/>
            <a:ext cx="4925113" cy="1752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HP </a:t>
            </a:r>
            <a:r>
              <a:rPr lang="sr-Latn-RS" smtClean="0"/>
              <a:t>Scanjet 200/300 </a:t>
            </a:r>
          </a:p>
          <a:p>
            <a:pPr>
              <a:buNone/>
            </a:pPr>
            <a:r>
              <a:rPr lang="sr-Latn-RS" smtClean="0"/>
              <a:t>korišćenjem papirnog uputstva</a:t>
            </a:r>
          </a:p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</a:t>
            </a:r>
            <a:r>
              <a:rPr lang="sr-Latn-RS" smtClean="0"/>
              <a:t>Scanjet 200/300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5" name="Picture 4" descr="HP Scanjet 200-30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552655"/>
            <a:ext cx="3600000" cy="5091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</a:t>
            </a:r>
            <a:r>
              <a:rPr lang="sr-Latn-RS" smtClean="0"/>
              <a:t>u OSWindows</a:t>
            </a:r>
            <a:br>
              <a:rPr lang="sr-Latn-RS" smtClean="0"/>
            </a:br>
            <a:r>
              <a:rPr lang="en-US" smtClean="0"/>
              <a:t>HP </a:t>
            </a:r>
            <a:r>
              <a:rPr lang="sr-Latn-RS" smtClean="0"/>
              <a:t>Scanjet 200/300 (3)...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HP Scanjet 200-30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6512" y="1552654"/>
            <a:ext cx="3600000" cy="509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Literatura</a:t>
            </a:r>
          </a:p>
          <a:p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lexmark 1200 driver-15-Skenir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829" y="1857364"/>
            <a:ext cx="3214121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err="1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driver</a:t>
            </a:r>
            <a:r>
              <a:rPr lang="sr-Latn-RS" dirty="0" smtClean="0"/>
              <a:t>i na zvaničnom sajtu</a:t>
            </a:r>
          </a:p>
          <a:p>
            <a:endParaRPr lang="sr-Latn-RS" dirty="0" smtClean="0"/>
          </a:p>
        </p:txBody>
      </p:sp>
      <p:pic>
        <p:nvPicPr>
          <p:cNvPr id="4" name="Picture 3" descr="lexmark 1200 driver-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85992"/>
            <a:ext cx="7560000" cy="408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lexmark</a:t>
            </a:r>
            <a:r>
              <a:rPr lang="en-US" dirty="0" smtClean="0"/>
              <a:t> 1200 driver-</a:t>
            </a:r>
            <a:r>
              <a:rPr lang="sr-Latn-RS" dirty="0" smtClean="0"/>
              <a:t> </a:t>
            </a:r>
            <a:r>
              <a:rPr lang="en-US" dirty="0" smtClean="0"/>
              <a:t>Download Terms</a:t>
            </a: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lexmark 1200 driver-3-Download Ter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85992"/>
            <a:ext cx="7560000" cy="408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Određivanje lokacije na disku</a:t>
            </a: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lexmark 1200 driver-4-Određivanje lokacije na disk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2143148"/>
            <a:ext cx="780097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Firewall Exceptions</a:t>
            </a:r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5" name="Picture 4" descr="lexmark 1200 driver-5-Firewall Excep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2552717"/>
            <a:ext cx="58197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Instalacija uređaja u operativnom sistemu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err="1" smtClean="0"/>
              <a:t>L</a:t>
            </a:r>
            <a:r>
              <a:rPr lang="en-US" dirty="0" err="1" smtClean="0"/>
              <a:t>exmark</a:t>
            </a:r>
            <a:r>
              <a:rPr lang="en-US" dirty="0" smtClean="0"/>
              <a:t> 1200 driver-</a:t>
            </a:r>
            <a:r>
              <a:rPr lang="sr-Latn-RS" dirty="0" smtClean="0"/>
              <a:t> </a:t>
            </a:r>
            <a:r>
              <a:rPr lang="en-US" dirty="0" smtClean="0"/>
              <a:t>Install Software</a:t>
            </a:r>
            <a:endParaRPr lang="sr-Latn-RS" dirty="0" smtClean="0"/>
          </a:p>
          <a:p>
            <a:pPr>
              <a:buNone/>
            </a:pPr>
            <a:endParaRPr lang="sr-Latn-RS" dirty="0" smtClean="0"/>
          </a:p>
        </p:txBody>
      </p:sp>
      <p:pic>
        <p:nvPicPr>
          <p:cNvPr id="6" name="Picture 5" descr="lexmark 1200 driver-5-Install Softw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2490804"/>
            <a:ext cx="581977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348</Words>
  <Application>Microsoft Office PowerPoint</Application>
  <PresentationFormat>On-screen Show (4:3)</PresentationFormat>
  <Paragraphs>69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SISTEMSKI I APLIKATIVNI SOFTVER 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operativnom sistemu Windows</vt:lpstr>
      <vt:lpstr>Instalacija uređaja u OSWindows HP LaserJet P1100</vt:lpstr>
      <vt:lpstr>Instalacija uređaja u OSWindows HP LaserJet P1100 (2)</vt:lpstr>
      <vt:lpstr>Instalacija uređaja u OSWindows HP LaserJet P1100 (3)</vt:lpstr>
      <vt:lpstr>Instalacija uređaja u OSWindows HP LaserJet P1100 (4)</vt:lpstr>
      <vt:lpstr>Instalacija uređaja u OSWindows HP LaserJet P1100 (5)</vt:lpstr>
      <vt:lpstr>Instalacija uređaja u OSWindows HP LaserJet P1100 (6)</vt:lpstr>
      <vt:lpstr>Instalacija uređaja u OSWindows HP LaserJet P1100 (7)</vt:lpstr>
      <vt:lpstr>Instalacija uređaja u OSWindows HP LaserJet P1100 (8)</vt:lpstr>
      <vt:lpstr>Instalacija uređaja u OSWindows HP LaserJet P1100 (9)</vt:lpstr>
      <vt:lpstr>Instalacija uređaja u OSWindows HP LaserJet P1100 (10)</vt:lpstr>
      <vt:lpstr>Instalacija uređaja u OSWindows HP LaserJet P1100 (11)</vt:lpstr>
      <vt:lpstr>Instalacija uređaja u OSWindows HP LaserJet P1100 (12)</vt:lpstr>
      <vt:lpstr>Instalacija uređaja u OSWindows HP LaserJet P1100 (13)</vt:lpstr>
      <vt:lpstr>Instalacija uređaja u OSWindows HP LaserJet P1100 (14)</vt:lpstr>
      <vt:lpstr>Instalacija uređaja u OSWindows HP LaserJet P1100 (15)</vt:lpstr>
      <vt:lpstr>Instalacija uređaja u OSWindows HP LaserJet P1100 (16)</vt:lpstr>
      <vt:lpstr>Instalacija uređaja u OSWindows HP LaserJet P1100 (17)</vt:lpstr>
      <vt:lpstr>Instalacija uređaja u OSWindows HP LaserJet P1100 (18)</vt:lpstr>
      <vt:lpstr>Instalacija uređaja u OSWindows HP LaserJet P1100 (19)</vt:lpstr>
      <vt:lpstr>Instalacija uređaja u OSWindows HP LaserJet P1100 (20)</vt:lpstr>
      <vt:lpstr>Instalacija uređaja u operativnom sistemu Windows</vt:lpstr>
      <vt:lpstr>Instalacija uređaja u OSWindows HP Scanjet 200/300 (2)</vt:lpstr>
      <vt:lpstr>Instalacija uređaja u OSWindows HP Scanjet 200/300 (3)...</vt:lpstr>
      <vt:lpstr>Instalacija uređaja u operativnom sistemu Windows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lab10</cp:lastModifiedBy>
  <cp:revision>27</cp:revision>
  <dcterms:created xsi:type="dcterms:W3CDTF">2014-10-04T15:12:26Z</dcterms:created>
  <dcterms:modified xsi:type="dcterms:W3CDTF">2017-10-28T11:23:57Z</dcterms:modified>
</cp:coreProperties>
</file>